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708" r:id="rId7"/>
    <p:sldMasterId id="2147483768" r:id="rId8"/>
    <p:sldMasterId id="2147483780" r:id="rId9"/>
    <p:sldMasterId id="2147483782" r:id="rId10"/>
    <p:sldMasterId id="2147483784" r:id="rId11"/>
    <p:sldMasterId id="2147483786" r:id="rId12"/>
    <p:sldMasterId id="2147483789" r:id="rId13"/>
  </p:sldMasterIdLst>
  <p:notesMasterIdLst>
    <p:notesMasterId r:id="rId22"/>
  </p:notesMasterIdLst>
  <p:sldIdLst>
    <p:sldId id="2134959305" r:id="rId14"/>
    <p:sldId id="2134959307" r:id="rId15"/>
    <p:sldId id="2134959310" r:id="rId16"/>
    <p:sldId id="2134959313" r:id="rId17"/>
    <p:sldId id="2134959323" r:id="rId18"/>
    <p:sldId id="2134959333" r:id="rId19"/>
    <p:sldId id="2134959334" r:id="rId20"/>
    <p:sldId id="2134959330"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da Hurley" initials="BH" lastIdx="0" clrIdx="0">
    <p:extLst>
      <p:ext uri="{19B8F6BF-5375-455C-9EA6-DF929625EA0E}">
        <p15:presenceInfo xmlns:p15="http://schemas.microsoft.com/office/powerpoint/2012/main" userId="S::brendah@crresearch.com::240b4855-cded-4767-aa53-1b493e28e4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D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70" d="100"/>
          <a:sy n="70" d="100"/>
        </p:scale>
        <p:origin x="72" y="12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Gibson Medium" pitchFamily="50" charset="0"/>
                <a:ea typeface="+mn-ea"/>
                <a:cs typeface="+mn-cs"/>
              </a:defRPr>
            </a:pPr>
            <a:r>
              <a:rPr lang="en-US" dirty="0">
                <a:solidFill>
                  <a:schemeClr val="tx2">
                    <a:lumMod val="75000"/>
                  </a:schemeClr>
                </a:solidFill>
                <a:latin typeface="Gibson Medium" pitchFamily="50" charset="0"/>
              </a:rPr>
              <a:t>KG CO2-eq/KG Protein</a:t>
            </a:r>
          </a:p>
        </c:rich>
      </c:tx>
      <c:layout>
        <c:manualLayout>
          <c:xMode val="edge"/>
          <c:yMode val="edge"/>
          <c:x val="0.35841840913638262"/>
          <c:y val="5.515073085574827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Gibson Medium" pitchFamily="50" charset="0"/>
              <a:ea typeface="+mn-ea"/>
              <a:cs typeface="+mn-cs"/>
            </a:defRPr>
          </a:pPr>
          <a:endParaRPr lang="en-US"/>
        </a:p>
      </c:txPr>
    </c:title>
    <c:autoTitleDeleted val="0"/>
    <c:plotArea>
      <c:layout>
        <c:manualLayout>
          <c:layoutTarget val="inner"/>
          <c:xMode val="edge"/>
          <c:yMode val="edge"/>
          <c:x val="5.9601319946878131E-2"/>
          <c:y val="0.16395291777764268"/>
          <c:w val="0.92350945319163469"/>
          <c:h val="0.64587802569068686"/>
        </c:manualLayout>
      </c:layout>
      <c:barChart>
        <c:barDir val="col"/>
        <c:grouping val="clustered"/>
        <c:varyColors val="0"/>
        <c:ser>
          <c:idx val="0"/>
          <c:order val="0"/>
          <c:tx>
            <c:strRef>
              <c:f>Sheet1!$B$1</c:f>
              <c:strCache>
                <c:ptCount val="1"/>
                <c:pt idx="0">
                  <c:v>At Dutch Harbor</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lumMod val="50000"/>
                      </a:schemeClr>
                    </a:solidFill>
                    <a:latin typeface="Gibson"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Fillet</c:v>
                </c:pt>
                <c:pt idx="1">
                  <c:v>Surimi</c:v>
                </c:pt>
                <c:pt idx="2">
                  <c:v>Roe</c:v>
                </c:pt>
                <c:pt idx="3">
                  <c:v>Avg Frozen Wild Alaska Pollock</c:v>
                </c:pt>
              </c:strCache>
            </c:strRef>
          </c:cat>
          <c:val>
            <c:numRef>
              <c:f>Sheet1!$B$2:$B$5</c:f>
              <c:numCache>
                <c:formatCode>0.00</c:formatCode>
                <c:ptCount val="4"/>
                <c:pt idx="0">
                  <c:v>3.77</c:v>
                </c:pt>
                <c:pt idx="1">
                  <c:v>5.0199999999999996</c:v>
                </c:pt>
                <c:pt idx="2">
                  <c:v>2.94</c:v>
                </c:pt>
                <c:pt idx="3">
                  <c:v>4.01</c:v>
                </c:pt>
              </c:numCache>
            </c:numRef>
          </c:val>
          <c:extLst>
            <c:ext xmlns:c16="http://schemas.microsoft.com/office/drawing/2014/chart" uri="{C3380CC4-5D6E-409C-BE32-E72D297353CC}">
              <c16:uniqueId val="{00000001-9D50-4FEB-886A-0CA77C53FFE7}"/>
            </c:ext>
          </c:extLst>
        </c:ser>
        <c:dLbls>
          <c:showLegendKey val="0"/>
          <c:showVal val="0"/>
          <c:showCatName val="0"/>
          <c:showSerName val="0"/>
          <c:showPercent val="0"/>
          <c:showBubbleSize val="0"/>
        </c:dLbls>
        <c:gapWidth val="150"/>
        <c:axId val="228069136"/>
        <c:axId val="228069528"/>
      </c:barChart>
      <c:catAx>
        <c:axId val="22806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ibson" pitchFamily="50" charset="0"/>
                <a:ea typeface="+mn-ea"/>
                <a:cs typeface="+mn-cs"/>
              </a:defRPr>
            </a:pPr>
            <a:endParaRPr lang="en-US"/>
          </a:p>
        </c:txPr>
        <c:crossAx val="228069528"/>
        <c:crosses val="autoZero"/>
        <c:auto val="1"/>
        <c:lblAlgn val="ctr"/>
        <c:lblOffset val="100"/>
        <c:noMultiLvlLbl val="0"/>
      </c:catAx>
      <c:valAx>
        <c:axId val="22806952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8069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Gibson Medium" pitchFamily="50" charset="0"/>
                <a:ea typeface="+mn-ea"/>
                <a:cs typeface="+mn-cs"/>
              </a:defRPr>
            </a:pPr>
            <a:r>
              <a:rPr lang="en-US" dirty="0">
                <a:solidFill>
                  <a:schemeClr val="tx2">
                    <a:lumMod val="75000"/>
                  </a:schemeClr>
                </a:solidFill>
                <a:latin typeface="Gibson Medium" pitchFamily="50" charset="0"/>
              </a:rPr>
              <a:t>KG CO2-eq/KG Protein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Gibson Medium" pitchFamily="50"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KG CO2/KG Protein</c:v>
                </c:pt>
              </c:strCache>
            </c:strRef>
          </c:tx>
          <c:spPr>
            <a:solidFill>
              <a:srgbClr val="FF0000"/>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BDE9-45BB-A92D-7C6CB27B1DAA}"/>
              </c:ext>
            </c:extLst>
          </c:dPt>
          <c:dPt>
            <c:idx val="1"/>
            <c:invertIfNegative val="0"/>
            <c:bubble3D val="0"/>
            <c:spPr>
              <a:solidFill>
                <a:srgbClr val="FFFF00"/>
              </a:solidFill>
              <a:ln>
                <a:noFill/>
              </a:ln>
              <a:effectLst/>
            </c:spPr>
            <c:extLst>
              <c:ext xmlns:c16="http://schemas.microsoft.com/office/drawing/2014/chart" uri="{C3380CC4-5D6E-409C-BE32-E72D297353CC}">
                <c16:uniqueId val="{00000003-BDE9-45BB-A92D-7C6CB27B1DAA}"/>
              </c:ext>
            </c:extLst>
          </c:dPt>
          <c:dPt>
            <c:idx val="2"/>
            <c:invertIfNegative val="0"/>
            <c:bubble3D val="0"/>
            <c:spPr>
              <a:solidFill>
                <a:schemeClr val="tx1"/>
              </a:solidFill>
              <a:ln>
                <a:noFill/>
              </a:ln>
              <a:effectLst/>
            </c:spPr>
            <c:extLst>
              <c:ext xmlns:c16="http://schemas.microsoft.com/office/drawing/2014/chart" uri="{C3380CC4-5D6E-409C-BE32-E72D297353CC}">
                <c16:uniqueId val="{00000005-BDE9-45BB-A92D-7C6CB27B1DAA}"/>
              </c:ext>
            </c:extLst>
          </c:dPt>
          <c:dLbls>
            <c:dLbl>
              <c:idx val="0"/>
              <c:layout>
                <c:manualLayout>
                  <c:x val="0"/>
                  <c:y val="-6.676322708759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E9-45BB-A92D-7C6CB27B1DAA}"/>
                </c:ext>
              </c:extLst>
            </c:dLbl>
            <c:dLbl>
              <c:idx val="1"/>
              <c:layout>
                <c:manualLayout>
                  <c:x val="1.2077294685989453E-3"/>
                  <c:y val="-4.90094705332354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E9-45BB-A92D-7C6CB27B1DAA}"/>
                </c:ext>
              </c:extLst>
            </c:dLbl>
            <c:dLbl>
              <c:idx val="2"/>
              <c:layout>
                <c:manualLayout>
                  <c:x val="-1.2077294685990338E-3"/>
                  <c:y val="-1.03831729360409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E9-45BB-A92D-7C6CB27B1DAA}"/>
                </c:ext>
              </c:extLst>
            </c:dLbl>
            <c:dLbl>
              <c:idx val="3"/>
              <c:layout>
                <c:manualLayout>
                  <c:x val="0"/>
                  <c:y val="-4.78756574319457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E9-45BB-A92D-7C6CB27B1DAA}"/>
                </c:ext>
              </c:extLst>
            </c:dLbl>
            <c:dLbl>
              <c:idx val="4"/>
              <c:layout>
                <c:manualLayout>
                  <c:x val="-2.4154589371980675E-3"/>
                  <c:y val="-1.27561377958402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E9-45BB-A92D-7C6CB27B1DAA}"/>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2">
                        <a:lumMod val="50000"/>
                      </a:schemeClr>
                    </a:solidFill>
                    <a:latin typeface="Gibson" pitchFamily="5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Wild Alaska Pollock*</c:v>
                </c:pt>
                <c:pt idx="1">
                  <c:v>Chicken**</c:v>
                </c:pt>
                <c:pt idx="2">
                  <c:v>Pork**</c:v>
                </c:pt>
                <c:pt idx="3">
                  <c:v>Beef**</c:v>
                </c:pt>
                <c:pt idx="4">
                  <c:v>Plant-Based Burger***</c:v>
                </c:pt>
              </c:strCache>
            </c:strRef>
          </c:cat>
          <c:val>
            <c:numRef>
              <c:f>Sheet1!$B$2:$B$6</c:f>
              <c:numCache>
                <c:formatCode>0.00</c:formatCode>
                <c:ptCount val="5"/>
                <c:pt idx="0">
                  <c:v>3.77</c:v>
                </c:pt>
                <c:pt idx="1">
                  <c:v>12.5</c:v>
                </c:pt>
                <c:pt idx="2">
                  <c:v>19.649999999999999</c:v>
                </c:pt>
                <c:pt idx="3">
                  <c:v>115.75</c:v>
                </c:pt>
                <c:pt idx="4">
                  <c:v>20.83</c:v>
                </c:pt>
              </c:numCache>
            </c:numRef>
          </c:val>
          <c:extLst>
            <c:ext xmlns:c16="http://schemas.microsoft.com/office/drawing/2014/chart" uri="{C3380CC4-5D6E-409C-BE32-E72D297353CC}">
              <c16:uniqueId val="{00000008-BDE9-45BB-A92D-7C6CB27B1DAA}"/>
            </c:ext>
          </c:extLst>
        </c:ser>
        <c:dLbls>
          <c:showLegendKey val="0"/>
          <c:showVal val="0"/>
          <c:showCatName val="0"/>
          <c:showSerName val="0"/>
          <c:showPercent val="0"/>
          <c:showBubbleSize val="0"/>
        </c:dLbls>
        <c:gapWidth val="150"/>
        <c:axId val="224190264"/>
        <c:axId val="224191832"/>
      </c:barChart>
      <c:catAx>
        <c:axId val="224190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ibson" pitchFamily="50" charset="0"/>
                <a:ea typeface="+mn-ea"/>
                <a:cs typeface="+mn-cs"/>
              </a:defRPr>
            </a:pPr>
            <a:endParaRPr lang="en-US"/>
          </a:p>
        </c:txPr>
        <c:crossAx val="224191832"/>
        <c:crosses val="autoZero"/>
        <c:auto val="1"/>
        <c:lblAlgn val="ctr"/>
        <c:lblOffset val="100"/>
        <c:noMultiLvlLbl val="0"/>
      </c:catAx>
      <c:valAx>
        <c:axId val="224191832"/>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4190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07918-6BD5-4FD9-84BB-3038FAE8E39B}" type="datetimeFigureOut">
              <a:rPr lang="en-US" smtClean="0"/>
              <a:t>7/25/2021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0AC197-9181-4106-8A6D-D3493A1E3D4D}" type="slidenum">
              <a:rPr lang="en-US" smtClean="0"/>
              <a:t>‹#›</a:t>
            </a:fld>
            <a:endParaRPr lang="en-US"/>
          </a:p>
        </p:txBody>
      </p:sp>
    </p:spTree>
    <p:extLst>
      <p:ext uri="{BB962C8B-B14F-4D97-AF65-F5344CB8AC3E}">
        <p14:creationId xmlns:p14="http://schemas.microsoft.com/office/powerpoint/2010/main" val="381871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7FFD-144E-4BC1-98EA-DAE4F8D9DF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C1D6FC-FA66-4FB2-AC45-5DE7667351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66E6CB-2398-42DF-B556-623DFADAA03C}"/>
              </a:ext>
            </a:extLst>
          </p:cNvPr>
          <p:cNvSpPr>
            <a:spLocks noGrp="1"/>
          </p:cNvSpPr>
          <p:nvPr>
            <p:ph type="dt" sz="half" idx="10"/>
          </p:nvPr>
        </p:nvSpPr>
        <p:spPr/>
        <p:txBody>
          <a:bodyPr/>
          <a:lstStyle/>
          <a:p>
            <a:fld id="{9FC0B9E6-A962-44EE-8F0A-39CDFE190BB5}" type="datetimeFigureOut">
              <a:rPr lang="en-US" smtClean="0"/>
              <a:t>7/25/2021</a:t>
            </a:fld>
            <a:endParaRPr lang="en-US"/>
          </a:p>
        </p:txBody>
      </p:sp>
      <p:sp>
        <p:nvSpPr>
          <p:cNvPr id="5" name="Footer Placeholder 4">
            <a:extLst>
              <a:ext uri="{FF2B5EF4-FFF2-40B4-BE49-F238E27FC236}">
                <a16:creationId xmlns:a16="http://schemas.microsoft.com/office/drawing/2014/main" id="{CC167852-DCAD-431E-9015-C383DFA6F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9578F-7BBE-4459-A213-C9B870D13BEA}"/>
              </a:ext>
            </a:extLst>
          </p:cNvPr>
          <p:cNvSpPr>
            <a:spLocks noGrp="1"/>
          </p:cNvSpPr>
          <p:nvPr>
            <p:ph type="sldNum" sz="quarter" idx="12"/>
          </p:nvPr>
        </p:nvSpPr>
        <p:spPr/>
        <p:txBody>
          <a:bodyPr/>
          <a:lstStyle/>
          <a:p>
            <a:fld id="{8EDC6CA4-9E1B-41D0-8892-261F466C9BC8}" type="slidenum">
              <a:rPr lang="en-US" smtClean="0"/>
              <a:t>‹#›</a:t>
            </a:fld>
            <a:endParaRPr lang="en-US"/>
          </a:p>
        </p:txBody>
      </p:sp>
    </p:spTree>
    <p:extLst>
      <p:ext uri="{BB962C8B-B14F-4D97-AF65-F5344CB8AC3E}">
        <p14:creationId xmlns:p14="http://schemas.microsoft.com/office/powerpoint/2010/main" val="271677420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84A10-8CF0-4874-81B7-CD2AEAF0A1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218BDC-FDF4-4152-B8F9-AD3D0F0F85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E11F9-335E-4BF7-90EE-816F85A4282F}"/>
              </a:ext>
            </a:extLst>
          </p:cNvPr>
          <p:cNvSpPr>
            <a:spLocks noGrp="1"/>
          </p:cNvSpPr>
          <p:nvPr>
            <p:ph type="dt" sz="half" idx="10"/>
          </p:nvPr>
        </p:nvSpPr>
        <p:spPr/>
        <p:txBody>
          <a:bodyPr/>
          <a:lstStyle/>
          <a:p>
            <a:fld id="{9FC0B9E6-A962-44EE-8F0A-39CDFE190BB5}" type="datetimeFigureOut">
              <a:rPr lang="en-US" smtClean="0"/>
              <a:t>7/25/2021</a:t>
            </a:fld>
            <a:endParaRPr lang="en-US"/>
          </a:p>
        </p:txBody>
      </p:sp>
      <p:sp>
        <p:nvSpPr>
          <p:cNvPr id="5" name="Footer Placeholder 4">
            <a:extLst>
              <a:ext uri="{FF2B5EF4-FFF2-40B4-BE49-F238E27FC236}">
                <a16:creationId xmlns:a16="http://schemas.microsoft.com/office/drawing/2014/main" id="{ED08D828-66AE-49CA-B15F-780523E1C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F58AB-A059-437A-927E-6513CBA97550}"/>
              </a:ext>
            </a:extLst>
          </p:cNvPr>
          <p:cNvSpPr>
            <a:spLocks noGrp="1"/>
          </p:cNvSpPr>
          <p:nvPr>
            <p:ph type="sldNum" sz="quarter" idx="12"/>
          </p:nvPr>
        </p:nvSpPr>
        <p:spPr/>
        <p:txBody>
          <a:bodyPr/>
          <a:lstStyle/>
          <a:p>
            <a:fld id="{8EDC6CA4-9E1B-41D0-8892-261F466C9BC8}" type="slidenum">
              <a:rPr lang="en-US" smtClean="0"/>
              <a:t>‹#›</a:t>
            </a:fld>
            <a:endParaRPr lang="en-US"/>
          </a:p>
        </p:txBody>
      </p:sp>
    </p:spTree>
    <p:extLst>
      <p:ext uri="{BB962C8B-B14F-4D97-AF65-F5344CB8AC3E}">
        <p14:creationId xmlns:p14="http://schemas.microsoft.com/office/powerpoint/2010/main" val="108155461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22605E-3844-49B1-B703-CBAE3CD608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6F0D97-606E-4768-BFB4-5CD106D516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40696-8A6E-4868-8E65-D2C8BA655DD7}"/>
              </a:ext>
            </a:extLst>
          </p:cNvPr>
          <p:cNvSpPr>
            <a:spLocks noGrp="1"/>
          </p:cNvSpPr>
          <p:nvPr>
            <p:ph type="dt" sz="half" idx="10"/>
          </p:nvPr>
        </p:nvSpPr>
        <p:spPr/>
        <p:txBody>
          <a:bodyPr/>
          <a:lstStyle/>
          <a:p>
            <a:fld id="{9FC0B9E6-A962-44EE-8F0A-39CDFE190BB5}" type="datetimeFigureOut">
              <a:rPr lang="en-US" smtClean="0"/>
              <a:t>7/25/2021</a:t>
            </a:fld>
            <a:endParaRPr lang="en-US"/>
          </a:p>
        </p:txBody>
      </p:sp>
      <p:sp>
        <p:nvSpPr>
          <p:cNvPr id="5" name="Footer Placeholder 4">
            <a:extLst>
              <a:ext uri="{FF2B5EF4-FFF2-40B4-BE49-F238E27FC236}">
                <a16:creationId xmlns:a16="http://schemas.microsoft.com/office/drawing/2014/main" id="{5965D997-3BC2-442B-A2E1-1D802FD69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4D3E7-D848-420D-ABFB-FB984E88D67A}"/>
              </a:ext>
            </a:extLst>
          </p:cNvPr>
          <p:cNvSpPr>
            <a:spLocks noGrp="1"/>
          </p:cNvSpPr>
          <p:nvPr>
            <p:ph type="sldNum" sz="quarter" idx="12"/>
          </p:nvPr>
        </p:nvSpPr>
        <p:spPr/>
        <p:txBody>
          <a:bodyPr/>
          <a:lstStyle/>
          <a:p>
            <a:fld id="{8EDC6CA4-9E1B-41D0-8892-261F466C9BC8}" type="slidenum">
              <a:rPr lang="en-US" smtClean="0"/>
              <a:t>‹#›</a:t>
            </a:fld>
            <a:endParaRPr lang="en-US"/>
          </a:p>
        </p:txBody>
      </p:sp>
    </p:spTree>
    <p:extLst>
      <p:ext uri="{BB962C8B-B14F-4D97-AF65-F5344CB8AC3E}">
        <p14:creationId xmlns:p14="http://schemas.microsoft.com/office/powerpoint/2010/main" val="100805449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6B68-73A0-49D4-B076-8138D34D60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9A3DAA-AA40-4B02-B898-8DC9EA41C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FB22A3-08F8-4CAA-927C-3BCF3C41A263}"/>
              </a:ext>
            </a:extLst>
          </p:cNvPr>
          <p:cNvSpPr>
            <a:spLocks noGrp="1"/>
          </p:cNvSpPr>
          <p:nvPr>
            <p:ph type="dt" sz="half" idx="10"/>
          </p:nvPr>
        </p:nvSpPr>
        <p:spPr/>
        <p:txBody>
          <a:bodyPr/>
          <a:lstStyle/>
          <a:p>
            <a:fld id="{51F207D8-3E60-462A-BC24-AAF2E214F8B1}" type="datetimeFigureOut">
              <a:rPr lang="en-US" smtClean="0"/>
              <a:t>7/25/2021</a:t>
            </a:fld>
            <a:endParaRPr lang="en-US"/>
          </a:p>
        </p:txBody>
      </p:sp>
      <p:sp>
        <p:nvSpPr>
          <p:cNvPr id="5" name="Footer Placeholder 4">
            <a:extLst>
              <a:ext uri="{FF2B5EF4-FFF2-40B4-BE49-F238E27FC236}">
                <a16:creationId xmlns:a16="http://schemas.microsoft.com/office/drawing/2014/main" id="{FB04BCB6-7E26-4783-A143-602F2533E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51163-717D-4481-922E-F8CD48DF711A}"/>
              </a:ext>
            </a:extLst>
          </p:cNvPr>
          <p:cNvSpPr>
            <a:spLocks noGrp="1"/>
          </p:cNvSpPr>
          <p:nvPr>
            <p:ph type="sldNum" sz="quarter" idx="12"/>
          </p:nvPr>
        </p:nvSpPr>
        <p:spPr/>
        <p:txBody>
          <a:bodyPr/>
          <a:lstStyle/>
          <a:p>
            <a:fld id="{50091856-2F80-49D1-AF52-B644067E1A15}" type="slidenum">
              <a:rPr lang="en-US" smtClean="0"/>
              <a:t>‹#›</a:t>
            </a:fld>
            <a:endParaRPr lang="en-US"/>
          </a:p>
        </p:txBody>
      </p:sp>
    </p:spTree>
    <p:extLst>
      <p:ext uri="{BB962C8B-B14F-4D97-AF65-F5344CB8AC3E}">
        <p14:creationId xmlns:p14="http://schemas.microsoft.com/office/powerpoint/2010/main" val="105334754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707F-0E4B-430D-BEAA-DFC319C6CC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90F175-F8E7-4AE3-B393-FA191A1AC9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4430F-66D4-4E17-81F0-E11EC6DA332D}"/>
              </a:ext>
            </a:extLst>
          </p:cNvPr>
          <p:cNvSpPr>
            <a:spLocks noGrp="1"/>
          </p:cNvSpPr>
          <p:nvPr>
            <p:ph type="dt" sz="half" idx="10"/>
          </p:nvPr>
        </p:nvSpPr>
        <p:spPr/>
        <p:txBody>
          <a:bodyPr/>
          <a:lstStyle/>
          <a:p>
            <a:fld id="{51F207D8-3E60-462A-BC24-AAF2E214F8B1}" type="datetimeFigureOut">
              <a:rPr lang="en-US" smtClean="0"/>
              <a:t>7/25/2021</a:t>
            </a:fld>
            <a:endParaRPr lang="en-US"/>
          </a:p>
        </p:txBody>
      </p:sp>
      <p:sp>
        <p:nvSpPr>
          <p:cNvPr id="5" name="Footer Placeholder 4">
            <a:extLst>
              <a:ext uri="{FF2B5EF4-FFF2-40B4-BE49-F238E27FC236}">
                <a16:creationId xmlns:a16="http://schemas.microsoft.com/office/drawing/2014/main" id="{4A663534-BAE9-4C22-A283-A5510888A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F8ECF-665C-423F-A4F5-AFD09144E6FC}"/>
              </a:ext>
            </a:extLst>
          </p:cNvPr>
          <p:cNvSpPr>
            <a:spLocks noGrp="1"/>
          </p:cNvSpPr>
          <p:nvPr>
            <p:ph type="sldNum" sz="quarter" idx="12"/>
          </p:nvPr>
        </p:nvSpPr>
        <p:spPr/>
        <p:txBody>
          <a:bodyPr/>
          <a:lstStyle/>
          <a:p>
            <a:fld id="{50091856-2F80-49D1-AF52-B644067E1A15}" type="slidenum">
              <a:rPr lang="en-US" smtClean="0"/>
              <a:t>‹#›</a:t>
            </a:fld>
            <a:endParaRPr lang="en-US"/>
          </a:p>
        </p:txBody>
      </p:sp>
    </p:spTree>
    <p:extLst>
      <p:ext uri="{BB962C8B-B14F-4D97-AF65-F5344CB8AC3E}">
        <p14:creationId xmlns:p14="http://schemas.microsoft.com/office/powerpoint/2010/main" val="559498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2B3AF-3553-4F83-88A7-55D16DF0AE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5C73D4-5ADA-42BE-B35A-347A402561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F00C4A-6F10-423A-95F9-4DB7957104EC}"/>
              </a:ext>
            </a:extLst>
          </p:cNvPr>
          <p:cNvSpPr>
            <a:spLocks noGrp="1"/>
          </p:cNvSpPr>
          <p:nvPr>
            <p:ph type="dt" sz="half" idx="10"/>
          </p:nvPr>
        </p:nvSpPr>
        <p:spPr/>
        <p:txBody>
          <a:bodyPr/>
          <a:lstStyle/>
          <a:p>
            <a:fld id="{51F207D8-3E60-462A-BC24-AAF2E214F8B1}" type="datetimeFigureOut">
              <a:rPr lang="en-US" smtClean="0"/>
              <a:t>7/25/2021</a:t>
            </a:fld>
            <a:endParaRPr lang="en-US"/>
          </a:p>
        </p:txBody>
      </p:sp>
      <p:sp>
        <p:nvSpPr>
          <p:cNvPr id="5" name="Footer Placeholder 4">
            <a:extLst>
              <a:ext uri="{FF2B5EF4-FFF2-40B4-BE49-F238E27FC236}">
                <a16:creationId xmlns:a16="http://schemas.microsoft.com/office/drawing/2014/main" id="{D6263071-F8EC-45DC-8E0D-5609A163C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288822-A76A-4484-9174-6D1BC7B12893}"/>
              </a:ext>
            </a:extLst>
          </p:cNvPr>
          <p:cNvSpPr>
            <a:spLocks noGrp="1"/>
          </p:cNvSpPr>
          <p:nvPr>
            <p:ph type="sldNum" sz="quarter" idx="12"/>
          </p:nvPr>
        </p:nvSpPr>
        <p:spPr/>
        <p:txBody>
          <a:bodyPr/>
          <a:lstStyle/>
          <a:p>
            <a:fld id="{50091856-2F80-49D1-AF52-B644067E1A15}" type="slidenum">
              <a:rPr lang="en-US" smtClean="0"/>
              <a:t>‹#›</a:t>
            </a:fld>
            <a:endParaRPr lang="en-US"/>
          </a:p>
        </p:txBody>
      </p:sp>
    </p:spTree>
    <p:extLst>
      <p:ext uri="{BB962C8B-B14F-4D97-AF65-F5344CB8AC3E}">
        <p14:creationId xmlns:p14="http://schemas.microsoft.com/office/powerpoint/2010/main" val="31311024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5093-66D7-4422-8689-CDD6C992E8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145E07-B505-4941-90B3-60032B41EC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0023A2-C69F-4734-8A31-BBEB927C64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00B6A8-D2F3-42ED-A36D-98D586FDF101}"/>
              </a:ext>
            </a:extLst>
          </p:cNvPr>
          <p:cNvSpPr>
            <a:spLocks noGrp="1"/>
          </p:cNvSpPr>
          <p:nvPr>
            <p:ph type="dt" sz="half" idx="10"/>
          </p:nvPr>
        </p:nvSpPr>
        <p:spPr/>
        <p:txBody>
          <a:bodyPr/>
          <a:lstStyle/>
          <a:p>
            <a:fld id="{51F207D8-3E60-462A-BC24-AAF2E214F8B1}" type="datetimeFigureOut">
              <a:rPr lang="en-US" smtClean="0"/>
              <a:t>7/25/2021</a:t>
            </a:fld>
            <a:endParaRPr lang="en-US"/>
          </a:p>
        </p:txBody>
      </p:sp>
      <p:sp>
        <p:nvSpPr>
          <p:cNvPr id="6" name="Footer Placeholder 5">
            <a:extLst>
              <a:ext uri="{FF2B5EF4-FFF2-40B4-BE49-F238E27FC236}">
                <a16:creationId xmlns:a16="http://schemas.microsoft.com/office/drawing/2014/main" id="{09DD1783-3598-44B9-B390-A4EE828BE9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F5E76E-3BDE-4392-9288-4DA401896B8E}"/>
              </a:ext>
            </a:extLst>
          </p:cNvPr>
          <p:cNvSpPr>
            <a:spLocks noGrp="1"/>
          </p:cNvSpPr>
          <p:nvPr>
            <p:ph type="sldNum" sz="quarter" idx="12"/>
          </p:nvPr>
        </p:nvSpPr>
        <p:spPr/>
        <p:txBody>
          <a:bodyPr/>
          <a:lstStyle/>
          <a:p>
            <a:fld id="{50091856-2F80-49D1-AF52-B644067E1A15}" type="slidenum">
              <a:rPr lang="en-US" smtClean="0"/>
              <a:t>‹#›</a:t>
            </a:fld>
            <a:endParaRPr lang="en-US"/>
          </a:p>
        </p:txBody>
      </p:sp>
    </p:spTree>
    <p:extLst>
      <p:ext uri="{BB962C8B-B14F-4D97-AF65-F5344CB8AC3E}">
        <p14:creationId xmlns:p14="http://schemas.microsoft.com/office/powerpoint/2010/main" val="159787357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4700-57FA-43A8-9251-BBC4821BEA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0F3460-BD53-4504-9ECF-C11BF56C78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8E10B9-4536-4AB1-A901-66FECE072D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046DDC-D31C-426A-97CB-27E5E32A62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BBA705-3D1E-47B0-8C45-E2D9C6953E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873A62-7753-4D50-A5C9-48A26D40056B}"/>
              </a:ext>
            </a:extLst>
          </p:cNvPr>
          <p:cNvSpPr>
            <a:spLocks noGrp="1"/>
          </p:cNvSpPr>
          <p:nvPr>
            <p:ph type="dt" sz="half" idx="10"/>
          </p:nvPr>
        </p:nvSpPr>
        <p:spPr/>
        <p:txBody>
          <a:bodyPr/>
          <a:lstStyle/>
          <a:p>
            <a:fld id="{51F207D8-3E60-462A-BC24-AAF2E214F8B1}" type="datetimeFigureOut">
              <a:rPr lang="en-US" smtClean="0"/>
              <a:t>7/25/2021</a:t>
            </a:fld>
            <a:endParaRPr lang="en-US"/>
          </a:p>
        </p:txBody>
      </p:sp>
      <p:sp>
        <p:nvSpPr>
          <p:cNvPr id="8" name="Footer Placeholder 7">
            <a:extLst>
              <a:ext uri="{FF2B5EF4-FFF2-40B4-BE49-F238E27FC236}">
                <a16:creationId xmlns:a16="http://schemas.microsoft.com/office/drawing/2014/main" id="{8AD22439-6B4E-414C-ABD8-211C5549AE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CADB76-A7F6-47EC-9183-3DF25D28D218}"/>
              </a:ext>
            </a:extLst>
          </p:cNvPr>
          <p:cNvSpPr>
            <a:spLocks noGrp="1"/>
          </p:cNvSpPr>
          <p:nvPr>
            <p:ph type="sldNum" sz="quarter" idx="12"/>
          </p:nvPr>
        </p:nvSpPr>
        <p:spPr/>
        <p:txBody>
          <a:bodyPr/>
          <a:lstStyle/>
          <a:p>
            <a:fld id="{50091856-2F80-49D1-AF52-B644067E1A15}" type="slidenum">
              <a:rPr lang="en-US" smtClean="0"/>
              <a:t>‹#›</a:t>
            </a:fld>
            <a:endParaRPr lang="en-US"/>
          </a:p>
        </p:txBody>
      </p:sp>
    </p:spTree>
    <p:extLst>
      <p:ext uri="{BB962C8B-B14F-4D97-AF65-F5344CB8AC3E}">
        <p14:creationId xmlns:p14="http://schemas.microsoft.com/office/powerpoint/2010/main" val="392048574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1C7AF-9083-4743-8335-B2A067C20C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6D9398-AAAB-4270-A1B3-8E69B36A3716}"/>
              </a:ext>
            </a:extLst>
          </p:cNvPr>
          <p:cNvSpPr>
            <a:spLocks noGrp="1"/>
          </p:cNvSpPr>
          <p:nvPr>
            <p:ph type="dt" sz="half" idx="10"/>
          </p:nvPr>
        </p:nvSpPr>
        <p:spPr/>
        <p:txBody>
          <a:bodyPr/>
          <a:lstStyle/>
          <a:p>
            <a:fld id="{51F207D8-3E60-462A-BC24-AAF2E214F8B1}" type="datetimeFigureOut">
              <a:rPr lang="en-US" smtClean="0"/>
              <a:t>7/25/2021</a:t>
            </a:fld>
            <a:endParaRPr lang="en-US"/>
          </a:p>
        </p:txBody>
      </p:sp>
      <p:sp>
        <p:nvSpPr>
          <p:cNvPr id="4" name="Footer Placeholder 3">
            <a:extLst>
              <a:ext uri="{FF2B5EF4-FFF2-40B4-BE49-F238E27FC236}">
                <a16:creationId xmlns:a16="http://schemas.microsoft.com/office/drawing/2014/main" id="{8226D9E7-3703-4F1D-85B2-85DA934CFF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3401BD-5A68-4160-B000-67DAEA844944}"/>
              </a:ext>
            </a:extLst>
          </p:cNvPr>
          <p:cNvSpPr>
            <a:spLocks noGrp="1"/>
          </p:cNvSpPr>
          <p:nvPr>
            <p:ph type="sldNum" sz="quarter" idx="12"/>
          </p:nvPr>
        </p:nvSpPr>
        <p:spPr/>
        <p:txBody>
          <a:bodyPr/>
          <a:lstStyle/>
          <a:p>
            <a:fld id="{50091856-2F80-49D1-AF52-B644067E1A15}" type="slidenum">
              <a:rPr lang="en-US" smtClean="0"/>
              <a:t>‹#›</a:t>
            </a:fld>
            <a:endParaRPr lang="en-US"/>
          </a:p>
        </p:txBody>
      </p:sp>
    </p:spTree>
    <p:extLst>
      <p:ext uri="{BB962C8B-B14F-4D97-AF65-F5344CB8AC3E}">
        <p14:creationId xmlns:p14="http://schemas.microsoft.com/office/powerpoint/2010/main" val="307389555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DC4EE2-29DC-4194-9668-8742EF691E70}"/>
              </a:ext>
            </a:extLst>
          </p:cNvPr>
          <p:cNvSpPr>
            <a:spLocks noGrp="1"/>
          </p:cNvSpPr>
          <p:nvPr>
            <p:ph type="dt" sz="half" idx="10"/>
          </p:nvPr>
        </p:nvSpPr>
        <p:spPr/>
        <p:txBody>
          <a:bodyPr/>
          <a:lstStyle/>
          <a:p>
            <a:fld id="{51F207D8-3E60-462A-BC24-AAF2E214F8B1}" type="datetimeFigureOut">
              <a:rPr lang="en-US" smtClean="0"/>
              <a:t>7/25/2021</a:t>
            </a:fld>
            <a:endParaRPr lang="en-US"/>
          </a:p>
        </p:txBody>
      </p:sp>
      <p:sp>
        <p:nvSpPr>
          <p:cNvPr id="3" name="Footer Placeholder 2">
            <a:extLst>
              <a:ext uri="{FF2B5EF4-FFF2-40B4-BE49-F238E27FC236}">
                <a16:creationId xmlns:a16="http://schemas.microsoft.com/office/drawing/2014/main" id="{8FB64F5F-A716-4A82-989B-AED924316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FB14B0-B353-4628-9F15-9DB281D4F276}"/>
              </a:ext>
            </a:extLst>
          </p:cNvPr>
          <p:cNvSpPr>
            <a:spLocks noGrp="1"/>
          </p:cNvSpPr>
          <p:nvPr>
            <p:ph type="sldNum" sz="quarter" idx="12"/>
          </p:nvPr>
        </p:nvSpPr>
        <p:spPr/>
        <p:txBody>
          <a:bodyPr/>
          <a:lstStyle/>
          <a:p>
            <a:fld id="{50091856-2F80-49D1-AF52-B644067E1A15}" type="slidenum">
              <a:rPr lang="en-US" smtClean="0"/>
              <a:t>‹#›</a:t>
            </a:fld>
            <a:endParaRPr lang="en-US"/>
          </a:p>
        </p:txBody>
      </p:sp>
    </p:spTree>
    <p:extLst>
      <p:ext uri="{BB962C8B-B14F-4D97-AF65-F5344CB8AC3E}">
        <p14:creationId xmlns:p14="http://schemas.microsoft.com/office/powerpoint/2010/main" val="392755018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BA13D-42DC-4877-AA93-0B218CEC21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5BF6B7-B8E4-4902-BE8B-0C2DBC2263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E42FB5-81EA-4C48-908F-C3C24169FA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CE4D29-6F80-4B1B-9D5F-8B4CB6BF7F1C}"/>
              </a:ext>
            </a:extLst>
          </p:cNvPr>
          <p:cNvSpPr>
            <a:spLocks noGrp="1"/>
          </p:cNvSpPr>
          <p:nvPr>
            <p:ph type="dt" sz="half" idx="10"/>
          </p:nvPr>
        </p:nvSpPr>
        <p:spPr/>
        <p:txBody>
          <a:bodyPr/>
          <a:lstStyle/>
          <a:p>
            <a:fld id="{51F207D8-3E60-462A-BC24-AAF2E214F8B1}" type="datetimeFigureOut">
              <a:rPr lang="en-US" smtClean="0"/>
              <a:t>7/25/2021</a:t>
            </a:fld>
            <a:endParaRPr lang="en-US"/>
          </a:p>
        </p:txBody>
      </p:sp>
      <p:sp>
        <p:nvSpPr>
          <p:cNvPr id="6" name="Footer Placeholder 5">
            <a:extLst>
              <a:ext uri="{FF2B5EF4-FFF2-40B4-BE49-F238E27FC236}">
                <a16:creationId xmlns:a16="http://schemas.microsoft.com/office/drawing/2014/main" id="{BD0E99F8-44A4-447D-8D5D-35209A818D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71DECC-7CAC-48D8-A980-C723A2BEA4C9}"/>
              </a:ext>
            </a:extLst>
          </p:cNvPr>
          <p:cNvSpPr>
            <a:spLocks noGrp="1"/>
          </p:cNvSpPr>
          <p:nvPr>
            <p:ph type="sldNum" sz="quarter" idx="12"/>
          </p:nvPr>
        </p:nvSpPr>
        <p:spPr/>
        <p:txBody>
          <a:bodyPr/>
          <a:lstStyle/>
          <a:p>
            <a:fld id="{50091856-2F80-49D1-AF52-B644067E1A15}" type="slidenum">
              <a:rPr lang="en-US" smtClean="0"/>
              <a:t>‹#›</a:t>
            </a:fld>
            <a:endParaRPr lang="en-US"/>
          </a:p>
        </p:txBody>
      </p:sp>
    </p:spTree>
    <p:extLst>
      <p:ext uri="{BB962C8B-B14F-4D97-AF65-F5344CB8AC3E}">
        <p14:creationId xmlns:p14="http://schemas.microsoft.com/office/powerpoint/2010/main" val="18803641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4B6E6-FE63-4AA6-B454-579A7E1E25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59BA12-EB3A-4E40-8601-D9989FABDA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3D7305-A6E6-4A43-92A6-004A3C049DCD}"/>
              </a:ext>
            </a:extLst>
          </p:cNvPr>
          <p:cNvSpPr>
            <a:spLocks noGrp="1"/>
          </p:cNvSpPr>
          <p:nvPr>
            <p:ph type="dt" sz="half" idx="10"/>
          </p:nvPr>
        </p:nvSpPr>
        <p:spPr/>
        <p:txBody>
          <a:bodyPr/>
          <a:lstStyle/>
          <a:p>
            <a:fld id="{9FC0B9E6-A962-44EE-8F0A-39CDFE190BB5}" type="datetimeFigureOut">
              <a:rPr lang="en-US" smtClean="0"/>
              <a:t>7/25/2021</a:t>
            </a:fld>
            <a:endParaRPr lang="en-US"/>
          </a:p>
        </p:txBody>
      </p:sp>
      <p:sp>
        <p:nvSpPr>
          <p:cNvPr id="5" name="Footer Placeholder 4">
            <a:extLst>
              <a:ext uri="{FF2B5EF4-FFF2-40B4-BE49-F238E27FC236}">
                <a16:creationId xmlns:a16="http://schemas.microsoft.com/office/drawing/2014/main" id="{5EBF4221-6517-4951-B0D6-9926D801C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5A94C-A091-4ECB-AD9F-70AFC1873360}"/>
              </a:ext>
            </a:extLst>
          </p:cNvPr>
          <p:cNvSpPr>
            <a:spLocks noGrp="1"/>
          </p:cNvSpPr>
          <p:nvPr>
            <p:ph type="sldNum" sz="quarter" idx="12"/>
          </p:nvPr>
        </p:nvSpPr>
        <p:spPr/>
        <p:txBody>
          <a:bodyPr/>
          <a:lstStyle/>
          <a:p>
            <a:fld id="{8EDC6CA4-9E1B-41D0-8892-261F466C9BC8}" type="slidenum">
              <a:rPr lang="en-US" smtClean="0"/>
              <a:t>‹#›</a:t>
            </a:fld>
            <a:endParaRPr lang="en-US"/>
          </a:p>
        </p:txBody>
      </p:sp>
    </p:spTree>
    <p:extLst>
      <p:ext uri="{BB962C8B-B14F-4D97-AF65-F5344CB8AC3E}">
        <p14:creationId xmlns:p14="http://schemas.microsoft.com/office/powerpoint/2010/main" val="30879671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DD143-0F14-41F8-92AD-CFE464E0D4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02BFEC-6169-4014-A661-CE565003E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D5562B-2640-468C-B91E-58C1F4172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7F4E17-F783-4505-A7D3-39170635F3C3}"/>
              </a:ext>
            </a:extLst>
          </p:cNvPr>
          <p:cNvSpPr>
            <a:spLocks noGrp="1"/>
          </p:cNvSpPr>
          <p:nvPr>
            <p:ph type="dt" sz="half" idx="10"/>
          </p:nvPr>
        </p:nvSpPr>
        <p:spPr/>
        <p:txBody>
          <a:bodyPr/>
          <a:lstStyle/>
          <a:p>
            <a:fld id="{51F207D8-3E60-462A-BC24-AAF2E214F8B1}" type="datetimeFigureOut">
              <a:rPr lang="en-US" smtClean="0"/>
              <a:t>7/25/2021</a:t>
            </a:fld>
            <a:endParaRPr lang="en-US"/>
          </a:p>
        </p:txBody>
      </p:sp>
      <p:sp>
        <p:nvSpPr>
          <p:cNvPr id="6" name="Footer Placeholder 5">
            <a:extLst>
              <a:ext uri="{FF2B5EF4-FFF2-40B4-BE49-F238E27FC236}">
                <a16:creationId xmlns:a16="http://schemas.microsoft.com/office/drawing/2014/main" id="{FF733792-63A6-4352-BB99-CC767CDB5E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ADD7DF-4BAB-499F-904D-C9DACD45EDA8}"/>
              </a:ext>
            </a:extLst>
          </p:cNvPr>
          <p:cNvSpPr>
            <a:spLocks noGrp="1"/>
          </p:cNvSpPr>
          <p:nvPr>
            <p:ph type="sldNum" sz="quarter" idx="12"/>
          </p:nvPr>
        </p:nvSpPr>
        <p:spPr/>
        <p:txBody>
          <a:bodyPr/>
          <a:lstStyle/>
          <a:p>
            <a:fld id="{50091856-2F80-49D1-AF52-B644067E1A15}" type="slidenum">
              <a:rPr lang="en-US" smtClean="0"/>
              <a:t>‹#›</a:t>
            </a:fld>
            <a:endParaRPr lang="en-US"/>
          </a:p>
        </p:txBody>
      </p:sp>
    </p:spTree>
    <p:extLst>
      <p:ext uri="{BB962C8B-B14F-4D97-AF65-F5344CB8AC3E}">
        <p14:creationId xmlns:p14="http://schemas.microsoft.com/office/powerpoint/2010/main" val="213471704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0F17F-B72F-4D53-BB98-625135B904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092B5C-CB4B-4094-B917-965BD96E25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D7EE2-948B-4410-AED1-DC8CC7B86396}"/>
              </a:ext>
            </a:extLst>
          </p:cNvPr>
          <p:cNvSpPr>
            <a:spLocks noGrp="1"/>
          </p:cNvSpPr>
          <p:nvPr>
            <p:ph type="dt" sz="half" idx="10"/>
          </p:nvPr>
        </p:nvSpPr>
        <p:spPr/>
        <p:txBody>
          <a:bodyPr/>
          <a:lstStyle/>
          <a:p>
            <a:fld id="{51F207D8-3E60-462A-BC24-AAF2E214F8B1}" type="datetimeFigureOut">
              <a:rPr lang="en-US" smtClean="0"/>
              <a:t>7/25/2021</a:t>
            </a:fld>
            <a:endParaRPr lang="en-US"/>
          </a:p>
        </p:txBody>
      </p:sp>
      <p:sp>
        <p:nvSpPr>
          <p:cNvPr id="5" name="Footer Placeholder 4">
            <a:extLst>
              <a:ext uri="{FF2B5EF4-FFF2-40B4-BE49-F238E27FC236}">
                <a16:creationId xmlns:a16="http://schemas.microsoft.com/office/drawing/2014/main" id="{3EEF1FD4-34AD-47FE-A32A-E171CC2F3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E9B8F-4E5E-4D9A-844A-EF5F4BE16FB9}"/>
              </a:ext>
            </a:extLst>
          </p:cNvPr>
          <p:cNvSpPr>
            <a:spLocks noGrp="1"/>
          </p:cNvSpPr>
          <p:nvPr>
            <p:ph type="sldNum" sz="quarter" idx="12"/>
          </p:nvPr>
        </p:nvSpPr>
        <p:spPr/>
        <p:txBody>
          <a:bodyPr/>
          <a:lstStyle/>
          <a:p>
            <a:fld id="{50091856-2F80-49D1-AF52-B644067E1A15}" type="slidenum">
              <a:rPr lang="en-US" smtClean="0"/>
              <a:t>‹#›</a:t>
            </a:fld>
            <a:endParaRPr lang="en-US"/>
          </a:p>
        </p:txBody>
      </p:sp>
    </p:spTree>
    <p:extLst>
      <p:ext uri="{BB962C8B-B14F-4D97-AF65-F5344CB8AC3E}">
        <p14:creationId xmlns:p14="http://schemas.microsoft.com/office/powerpoint/2010/main" val="213045547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97833D-38B4-44E5-8EF6-A78375D1F8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9413D7-F4B1-4AB0-865A-20BB6ADE6E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552D7-AB15-4C00-9300-0BD33F0CED27}"/>
              </a:ext>
            </a:extLst>
          </p:cNvPr>
          <p:cNvSpPr>
            <a:spLocks noGrp="1"/>
          </p:cNvSpPr>
          <p:nvPr>
            <p:ph type="dt" sz="half" idx="10"/>
          </p:nvPr>
        </p:nvSpPr>
        <p:spPr/>
        <p:txBody>
          <a:bodyPr/>
          <a:lstStyle/>
          <a:p>
            <a:fld id="{51F207D8-3E60-462A-BC24-AAF2E214F8B1}" type="datetimeFigureOut">
              <a:rPr lang="en-US" smtClean="0"/>
              <a:t>7/25/2021</a:t>
            </a:fld>
            <a:endParaRPr lang="en-US"/>
          </a:p>
        </p:txBody>
      </p:sp>
      <p:sp>
        <p:nvSpPr>
          <p:cNvPr id="5" name="Footer Placeholder 4">
            <a:extLst>
              <a:ext uri="{FF2B5EF4-FFF2-40B4-BE49-F238E27FC236}">
                <a16:creationId xmlns:a16="http://schemas.microsoft.com/office/drawing/2014/main" id="{6A40910D-7BF3-408C-84EC-87BB841122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E7C1B-3B2A-4634-82FF-10BCBFD535EC}"/>
              </a:ext>
            </a:extLst>
          </p:cNvPr>
          <p:cNvSpPr>
            <a:spLocks noGrp="1"/>
          </p:cNvSpPr>
          <p:nvPr>
            <p:ph type="sldNum" sz="quarter" idx="12"/>
          </p:nvPr>
        </p:nvSpPr>
        <p:spPr/>
        <p:txBody>
          <a:bodyPr/>
          <a:lstStyle/>
          <a:p>
            <a:fld id="{50091856-2F80-49D1-AF52-B644067E1A15}" type="slidenum">
              <a:rPr lang="en-US" smtClean="0"/>
              <a:t>‹#›</a:t>
            </a:fld>
            <a:endParaRPr lang="en-US"/>
          </a:p>
        </p:txBody>
      </p:sp>
    </p:spTree>
    <p:extLst>
      <p:ext uri="{BB962C8B-B14F-4D97-AF65-F5344CB8AC3E}">
        <p14:creationId xmlns:p14="http://schemas.microsoft.com/office/powerpoint/2010/main" val="28377878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F5775-1514-4769-9795-6E7015566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82D3DD-EA5A-4200-9508-600C7ED6FD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57F6AA-565D-4949-AC80-CC4106A2FABA}"/>
              </a:ext>
            </a:extLst>
          </p:cNvPr>
          <p:cNvSpPr>
            <a:spLocks noGrp="1"/>
          </p:cNvSpPr>
          <p:nvPr>
            <p:ph type="dt" sz="half" idx="10"/>
          </p:nvPr>
        </p:nvSpPr>
        <p:spPr/>
        <p:txBody>
          <a:bodyPr/>
          <a:lstStyle/>
          <a:p>
            <a:fld id="{D41530C5-2652-439E-A68D-11901BA8DE7D}" type="datetimeFigureOut">
              <a:rPr lang="en-US" smtClean="0"/>
              <a:t>7/25/2021</a:t>
            </a:fld>
            <a:endParaRPr lang="en-US"/>
          </a:p>
        </p:txBody>
      </p:sp>
      <p:sp>
        <p:nvSpPr>
          <p:cNvPr id="5" name="Footer Placeholder 4">
            <a:extLst>
              <a:ext uri="{FF2B5EF4-FFF2-40B4-BE49-F238E27FC236}">
                <a16:creationId xmlns:a16="http://schemas.microsoft.com/office/drawing/2014/main" id="{04E16E44-4409-42B5-8A9A-A0A8F7C38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3662E-1388-449B-A392-431E7F8D0F0C}"/>
              </a:ext>
            </a:extLst>
          </p:cNvPr>
          <p:cNvSpPr>
            <a:spLocks noGrp="1"/>
          </p:cNvSpPr>
          <p:nvPr>
            <p:ph type="sldNum" sz="quarter" idx="12"/>
          </p:nvPr>
        </p:nvSpPr>
        <p:spPr/>
        <p:txBody>
          <a:bodyPr/>
          <a:lstStyle/>
          <a:p>
            <a:fld id="{8297C873-35BD-4923-86D1-D4F91C740E27}" type="slidenum">
              <a:rPr lang="en-US" smtClean="0"/>
              <a:t>‹#›</a:t>
            </a:fld>
            <a:endParaRPr lang="en-US"/>
          </a:p>
        </p:txBody>
      </p:sp>
    </p:spTree>
    <p:extLst>
      <p:ext uri="{BB962C8B-B14F-4D97-AF65-F5344CB8AC3E}">
        <p14:creationId xmlns:p14="http://schemas.microsoft.com/office/powerpoint/2010/main" val="155725520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4400-918D-4D89-8544-DB227C879B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F71B9C-A13D-489C-A441-0C87F2047C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93FA5-1822-48B7-9D78-74F1E7105397}"/>
              </a:ext>
            </a:extLst>
          </p:cNvPr>
          <p:cNvSpPr>
            <a:spLocks noGrp="1"/>
          </p:cNvSpPr>
          <p:nvPr>
            <p:ph type="dt" sz="half" idx="10"/>
          </p:nvPr>
        </p:nvSpPr>
        <p:spPr/>
        <p:txBody>
          <a:bodyPr/>
          <a:lstStyle/>
          <a:p>
            <a:fld id="{D41530C5-2652-439E-A68D-11901BA8DE7D}" type="datetimeFigureOut">
              <a:rPr lang="en-US" smtClean="0"/>
              <a:t>7/25/2021</a:t>
            </a:fld>
            <a:endParaRPr lang="en-US"/>
          </a:p>
        </p:txBody>
      </p:sp>
      <p:sp>
        <p:nvSpPr>
          <p:cNvPr id="5" name="Footer Placeholder 4">
            <a:extLst>
              <a:ext uri="{FF2B5EF4-FFF2-40B4-BE49-F238E27FC236}">
                <a16:creationId xmlns:a16="http://schemas.microsoft.com/office/drawing/2014/main" id="{079F7E1A-2A92-420F-B00D-4DB96F1990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79AA2-4286-42EF-874A-7F03A187AD78}"/>
              </a:ext>
            </a:extLst>
          </p:cNvPr>
          <p:cNvSpPr>
            <a:spLocks noGrp="1"/>
          </p:cNvSpPr>
          <p:nvPr>
            <p:ph type="sldNum" sz="quarter" idx="12"/>
          </p:nvPr>
        </p:nvSpPr>
        <p:spPr/>
        <p:txBody>
          <a:bodyPr/>
          <a:lstStyle/>
          <a:p>
            <a:fld id="{8297C873-35BD-4923-86D1-D4F91C740E27}" type="slidenum">
              <a:rPr lang="en-US" smtClean="0"/>
              <a:t>‹#›</a:t>
            </a:fld>
            <a:endParaRPr lang="en-US"/>
          </a:p>
        </p:txBody>
      </p:sp>
    </p:spTree>
    <p:extLst>
      <p:ext uri="{BB962C8B-B14F-4D97-AF65-F5344CB8AC3E}">
        <p14:creationId xmlns:p14="http://schemas.microsoft.com/office/powerpoint/2010/main" val="357165441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CDF19-0DDA-4B14-967F-0A7A280A52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FBCE5D-5510-45E1-8C5F-020F5D201C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1C1EBE-FABB-4A1B-A838-6BA7998CFCC1}"/>
              </a:ext>
            </a:extLst>
          </p:cNvPr>
          <p:cNvSpPr>
            <a:spLocks noGrp="1"/>
          </p:cNvSpPr>
          <p:nvPr>
            <p:ph type="dt" sz="half" idx="10"/>
          </p:nvPr>
        </p:nvSpPr>
        <p:spPr/>
        <p:txBody>
          <a:bodyPr/>
          <a:lstStyle/>
          <a:p>
            <a:fld id="{D41530C5-2652-439E-A68D-11901BA8DE7D}" type="datetimeFigureOut">
              <a:rPr lang="en-US" smtClean="0"/>
              <a:t>7/25/2021</a:t>
            </a:fld>
            <a:endParaRPr lang="en-US"/>
          </a:p>
        </p:txBody>
      </p:sp>
      <p:sp>
        <p:nvSpPr>
          <p:cNvPr id="5" name="Footer Placeholder 4">
            <a:extLst>
              <a:ext uri="{FF2B5EF4-FFF2-40B4-BE49-F238E27FC236}">
                <a16:creationId xmlns:a16="http://schemas.microsoft.com/office/drawing/2014/main" id="{85F2BF8E-DDDF-4393-BD18-4D686093C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679788-AF04-40AC-8C78-09D229475654}"/>
              </a:ext>
            </a:extLst>
          </p:cNvPr>
          <p:cNvSpPr>
            <a:spLocks noGrp="1"/>
          </p:cNvSpPr>
          <p:nvPr>
            <p:ph type="sldNum" sz="quarter" idx="12"/>
          </p:nvPr>
        </p:nvSpPr>
        <p:spPr/>
        <p:txBody>
          <a:bodyPr/>
          <a:lstStyle/>
          <a:p>
            <a:fld id="{8297C873-35BD-4923-86D1-D4F91C740E27}" type="slidenum">
              <a:rPr lang="en-US" smtClean="0"/>
              <a:t>‹#›</a:t>
            </a:fld>
            <a:endParaRPr lang="en-US"/>
          </a:p>
        </p:txBody>
      </p:sp>
    </p:spTree>
    <p:extLst>
      <p:ext uri="{BB962C8B-B14F-4D97-AF65-F5344CB8AC3E}">
        <p14:creationId xmlns:p14="http://schemas.microsoft.com/office/powerpoint/2010/main" val="192295511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33D81-6768-4549-9464-B8E4E96225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D6F760-053B-479C-8549-924E2D8227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18E884-B9FD-4C37-8233-A2292D303D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119EB9-E3C0-4065-92DF-2AC8B29BB758}"/>
              </a:ext>
            </a:extLst>
          </p:cNvPr>
          <p:cNvSpPr>
            <a:spLocks noGrp="1"/>
          </p:cNvSpPr>
          <p:nvPr>
            <p:ph type="dt" sz="half" idx="10"/>
          </p:nvPr>
        </p:nvSpPr>
        <p:spPr/>
        <p:txBody>
          <a:bodyPr/>
          <a:lstStyle/>
          <a:p>
            <a:fld id="{D41530C5-2652-439E-A68D-11901BA8DE7D}" type="datetimeFigureOut">
              <a:rPr lang="en-US" smtClean="0"/>
              <a:t>7/25/2021</a:t>
            </a:fld>
            <a:endParaRPr lang="en-US"/>
          </a:p>
        </p:txBody>
      </p:sp>
      <p:sp>
        <p:nvSpPr>
          <p:cNvPr id="6" name="Footer Placeholder 5">
            <a:extLst>
              <a:ext uri="{FF2B5EF4-FFF2-40B4-BE49-F238E27FC236}">
                <a16:creationId xmlns:a16="http://schemas.microsoft.com/office/drawing/2014/main" id="{F1E016D4-4662-4221-8BCD-F4E198354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9EAC0F-0776-4072-854D-FA23C8CD3529}"/>
              </a:ext>
            </a:extLst>
          </p:cNvPr>
          <p:cNvSpPr>
            <a:spLocks noGrp="1"/>
          </p:cNvSpPr>
          <p:nvPr>
            <p:ph type="sldNum" sz="quarter" idx="12"/>
          </p:nvPr>
        </p:nvSpPr>
        <p:spPr/>
        <p:txBody>
          <a:bodyPr/>
          <a:lstStyle/>
          <a:p>
            <a:fld id="{8297C873-35BD-4923-86D1-D4F91C740E27}" type="slidenum">
              <a:rPr lang="en-US" smtClean="0"/>
              <a:t>‹#›</a:t>
            </a:fld>
            <a:endParaRPr lang="en-US"/>
          </a:p>
        </p:txBody>
      </p:sp>
    </p:spTree>
    <p:extLst>
      <p:ext uri="{BB962C8B-B14F-4D97-AF65-F5344CB8AC3E}">
        <p14:creationId xmlns:p14="http://schemas.microsoft.com/office/powerpoint/2010/main" val="360332956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4491D-52F7-4EC6-BB22-3B0DC4A49A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1F69BA-4C30-4E4D-87B9-D1E88E6F94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C8F20D-4443-4731-806A-F07B7B0E62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4DA585-F026-448D-9715-93431649F5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119649-0A6E-4FA1-B783-08993E87C6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50EFEB-888D-4998-A7D4-A2C61756E082}"/>
              </a:ext>
            </a:extLst>
          </p:cNvPr>
          <p:cNvSpPr>
            <a:spLocks noGrp="1"/>
          </p:cNvSpPr>
          <p:nvPr>
            <p:ph type="dt" sz="half" idx="10"/>
          </p:nvPr>
        </p:nvSpPr>
        <p:spPr/>
        <p:txBody>
          <a:bodyPr/>
          <a:lstStyle/>
          <a:p>
            <a:fld id="{D41530C5-2652-439E-A68D-11901BA8DE7D}" type="datetimeFigureOut">
              <a:rPr lang="en-US" smtClean="0"/>
              <a:t>7/25/2021</a:t>
            </a:fld>
            <a:endParaRPr lang="en-US"/>
          </a:p>
        </p:txBody>
      </p:sp>
      <p:sp>
        <p:nvSpPr>
          <p:cNvPr id="8" name="Footer Placeholder 7">
            <a:extLst>
              <a:ext uri="{FF2B5EF4-FFF2-40B4-BE49-F238E27FC236}">
                <a16:creationId xmlns:a16="http://schemas.microsoft.com/office/drawing/2014/main" id="{13B0FA69-241B-4FDF-8F91-A8C6573BE2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CAFED1-462A-4A76-99A7-A9007D574B81}"/>
              </a:ext>
            </a:extLst>
          </p:cNvPr>
          <p:cNvSpPr>
            <a:spLocks noGrp="1"/>
          </p:cNvSpPr>
          <p:nvPr>
            <p:ph type="sldNum" sz="quarter" idx="12"/>
          </p:nvPr>
        </p:nvSpPr>
        <p:spPr/>
        <p:txBody>
          <a:bodyPr/>
          <a:lstStyle/>
          <a:p>
            <a:fld id="{8297C873-35BD-4923-86D1-D4F91C740E27}" type="slidenum">
              <a:rPr lang="en-US" smtClean="0"/>
              <a:t>‹#›</a:t>
            </a:fld>
            <a:endParaRPr lang="en-US"/>
          </a:p>
        </p:txBody>
      </p:sp>
    </p:spTree>
    <p:extLst>
      <p:ext uri="{BB962C8B-B14F-4D97-AF65-F5344CB8AC3E}">
        <p14:creationId xmlns:p14="http://schemas.microsoft.com/office/powerpoint/2010/main" val="413218412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18FB8-9278-461E-82C6-895512D5DC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22FEFA-17E3-48F4-BFD5-6CF5A8BFDBDB}"/>
              </a:ext>
            </a:extLst>
          </p:cNvPr>
          <p:cNvSpPr>
            <a:spLocks noGrp="1"/>
          </p:cNvSpPr>
          <p:nvPr>
            <p:ph type="dt" sz="half" idx="10"/>
          </p:nvPr>
        </p:nvSpPr>
        <p:spPr/>
        <p:txBody>
          <a:bodyPr/>
          <a:lstStyle/>
          <a:p>
            <a:fld id="{D41530C5-2652-439E-A68D-11901BA8DE7D}" type="datetimeFigureOut">
              <a:rPr lang="en-US" smtClean="0"/>
              <a:t>7/25/2021</a:t>
            </a:fld>
            <a:endParaRPr lang="en-US"/>
          </a:p>
        </p:txBody>
      </p:sp>
      <p:sp>
        <p:nvSpPr>
          <p:cNvPr id="4" name="Footer Placeholder 3">
            <a:extLst>
              <a:ext uri="{FF2B5EF4-FFF2-40B4-BE49-F238E27FC236}">
                <a16:creationId xmlns:a16="http://schemas.microsoft.com/office/drawing/2014/main" id="{9166EA35-49D2-4F5B-8141-6C6C2E6FBC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76328B-976F-4782-90F1-38F6FCDDE779}"/>
              </a:ext>
            </a:extLst>
          </p:cNvPr>
          <p:cNvSpPr>
            <a:spLocks noGrp="1"/>
          </p:cNvSpPr>
          <p:nvPr>
            <p:ph type="sldNum" sz="quarter" idx="12"/>
          </p:nvPr>
        </p:nvSpPr>
        <p:spPr/>
        <p:txBody>
          <a:bodyPr/>
          <a:lstStyle/>
          <a:p>
            <a:fld id="{8297C873-35BD-4923-86D1-D4F91C740E27}" type="slidenum">
              <a:rPr lang="en-US" smtClean="0"/>
              <a:t>‹#›</a:t>
            </a:fld>
            <a:endParaRPr lang="en-US"/>
          </a:p>
        </p:txBody>
      </p:sp>
    </p:spTree>
    <p:extLst>
      <p:ext uri="{BB962C8B-B14F-4D97-AF65-F5344CB8AC3E}">
        <p14:creationId xmlns:p14="http://schemas.microsoft.com/office/powerpoint/2010/main" val="410151786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11C28-1C6A-42FD-9EB7-5378C971FDD6}"/>
              </a:ext>
            </a:extLst>
          </p:cNvPr>
          <p:cNvSpPr>
            <a:spLocks noGrp="1"/>
          </p:cNvSpPr>
          <p:nvPr>
            <p:ph type="dt" sz="half" idx="10"/>
          </p:nvPr>
        </p:nvSpPr>
        <p:spPr/>
        <p:txBody>
          <a:bodyPr/>
          <a:lstStyle/>
          <a:p>
            <a:fld id="{D41530C5-2652-439E-A68D-11901BA8DE7D}" type="datetimeFigureOut">
              <a:rPr lang="en-US" smtClean="0"/>
              <a:t>7/25/2021</a:t>
            </a:fld>
            <a:endParaRPr lang="en-US"/>
          </a:p>
        </p:txBody>
      </p:sp>
      <p:sp>
        <p:nvSpPr>
          <p:cNvPr id="3" name="Footer Placeholder 2">
            <a:extLst>
              <a:ext uri="{FF2B5EF4-FFF2-40B4-BE49-F238E27FC236}">
                <a16:creationId xmlns:a16="http://schemas.microsoft.com/office/drawing/2014/main" id="{474F9CBF-BAD4-4B72-8BFB-D9F7E06445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C96CAD-F8E2-47B0-B078-8F371F66F5CC}"/>
              </a:ext>
            </a:extLst>
          </p:cNvPr>
          <p:cNvSpPr>
            <a:spLocks noGrp="1"/>
          </p:cNvSpPr>
          <p:nvPr>
            <p:ph type="sldNum" sz="quarter" idx="12"/>
          </p:nvPr>
        </p:nvSpPr>
        <p:spPr/>
        <p:txBody>
          <a:bodyPr/>
          <a:lstStyle/>
          <a:p>
            <a:fld id="{8297C873-35BD-4923-86D1-D4F91C740E27}" type="slidenum">
              <a:rPr lang="en-US" smtClean="0"/>
              <a:t>‹#›</a:t>
            </a:fld>
            <a:endParaRPr lang="en-US"/>
          </a:p>
        </p:txBody>
      </p:sp>
    </p:spTree>
    <p:extLst>
      <p:ext uri="{BB962C8B-B14F-4D97-AF65-F5344CB8AC3E}">
        <p14:creationId xmlns:p14="http://schemas.microsoft.com/office/powerpoint/2010/main" val="308321492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256DE-0085-4C7D-88AF-FE231FAD43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81595A-A9C8-4A1F-AC80-2C3A911142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2CD85-37DD-48E8-AD47-2F5F8099689A}"/>
              </a:ext>
            </a:extLst>
          </p:cNvPr>
          <p:cNvSpPr>
            <a:spLocks noGrp="1"/>
          </p:cNvSpPr>
          <p:nvPr>
            <p:ph type="dt" sz="half" idx="10"/>
          </p:nvPr>
        </p:nvSpPr>
        <p:spPr/>
        <p:txBody>
          <a:bodyPr/>
          <a:lstStyle/>
          <a:p>
            <a:fld id="{9FC0B9E6-A962-44EE-8F0A-39CDFE190BB5}" type="datetimeFigureOut">
              <a:rPr lang="en-US" smtClean="0"/>
              <a:t>7/25/2021</a:t>
            </a:fld>
            <a:endParaRPr lang="en-US"/>
          </a:p>
        </p:txBody>
      </p:sp>
      <p:sp>
        <p:nvSpPr>
          <p:cNvPr id="5" name="Footer Placeholder 4">
            <a:extLst>
              <a:ext uri="{FF2B5EF4-FFF2-40B4-BE49-F238E27FC236}">
                <a16:creationId xmlns:a16="http://schemas.microsoft.com/office/drawing/2014/main" id="{7B4F72E8-56F5-4475-8B00-3F1C72628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6F851-B0C1-4CAC-A1E3-FE817EA8F6D0}"/>
              </a:ext>
            </a:extLst>
          </p:cNvPr>
          <p:cNvSpPr>
            <a:spLocks noGrp="1"/>
          </p:cNvSpPr>
          <p:nvPr>
            <p:ph type="sldNum" sz="quarter" idx="12"/>
          </p:nvPr>
        </p:nvSpPr>
        <p:spPr/>
        <p:txBody>
          <a:bodyPr/>
          <a:lstStyle/>
          <a:p>
            <a:fld id="{8EDC6CA4-9E1B-41D0-8892-261F466C9BC8}" type="slidenum">
              <a:rPr lang="en-US" smtClean="0"/>
              <a:t>‹#›</a:t>
            </a:fld>
            <a:endParaRPr lang="en-US"/>
          </a:p>
        </p:txBody>
      </p:sp>
    </p:spTree>
    <p:extLst>
      <p:ext uri="{BB962C8B-B14F-4D97-AF65-F5344CB8AC3E}">
        <p14:creationId xmlns:p14="http://schemas.microsoft.com/office/powerpoint/2010/main" val="317929054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E3F0F-4D92-40BF-97D4-52B113304E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4FEF80-486C-4BB7-B98B-F2455300E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3FA615-BEF3-494A-826D-7BAF6B61B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6939DB-2688-4A50-B47D-1E10D9909BA5}"/>
              </a:ext>
            </a:extLst>
          </p:cNvPr>
          <p:cNvSpPr>
            <a:spLocks noGrp="1"/>
          </p:cNvSpPr>
          <p:nvPr>
            <p:ph type="dt" sz="half" idx="10"/>
          </p:nvPr>
        </p:nvSpPr>
        <p:spPr/>
        <p:txBody>
          <a:bodyPr/>
          <a:lstStyle/>
          <a:p>
            <a:fld id="{D41530C5-2652-439E-A68D-11901BA8DE7D}" type="datetimeFigureOut">
              <a:rPr lang="en-US" smtClean="0"/>
              <a:t>7/25/2021</a:t>
            </a:fld>
            <a:endParaRPr lang="en-US"/>
          </a:p>
        </p:txBody>
      </p:sp>
      <p:sp>
        <p:nvSpPr>
          <p:cNvPr id="6" name="Footer Placeholder 5">
            <a:extLst>
              <a:ext uri="{FF2B5EF4-FFF2-40B4-BE49-F238E27FC236}">
                <a16:creationId xmlns:a16="http://schemas.microsoft.com/office/drawing/2014/main" id="{E299578D-C39D-4AA5-A833-DE08F77974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56EB8E-E729-4B43-9BE5-E6F9F01EE1B7}"/>
              </a:ext>
            </a:extLst>
          </p:cNvPr>
          <p:cNvSpPr>
            <a:spLocks noGrp="1"/>
          </p:cNvSpPr>
          <p:nvPr>
            <p:ph type="sldNum" sz="quarter" idx="12"/>
          </p:nvPr>
        </p:nvSpPr>
        <p:spPr/>
        <p:txBody>
          <a:bodyPr/>
          <a:lstStyle/>
          <a:p>
            <a:fld id="{8297C873-35BD-4923-86D1-D4F91C740E27}" type="slidenum">
              <a:rPr lang="en-US" smtClean="0"/>
              <a:t>‹#›</a:t>
            </a:fld>
            <a:endParaRPr lang="en-US"/>
          </a:p>
        </p:txBody>
      </p:sp>
    </p:spTree>
    <p:extLst>
      <p:ext uri="{BB962C8B-B14F-4D97-AF65-F5344CB8AC3E}">
        <p14:creationId xmlns:p14="http://schemas.microsoft.com/office/powerpoint/2010/main" val="383027393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B3FE1-6009-4B27-806A-69EF65042B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9018DD-6B41-43AA-849D-61E2F7395F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545052-0F67-46F7-970E-FA77E48E20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DEE82D-A16B-4CB1-BD11-1209AA1C95E8}"/>
              </a:ext>
            </a:extLst>
          </p:cNvPr>
          <p:cNvSpPr>
            <a:spLocks noGrp="1"/>
          </p:cNvSpPr>
          <p:nvPr>
            <p:ph type="dt" sz="half" idx="10"/>
          </p:nvPr>
        </p:nvSpPr>
        <p:spPr/>
        <p:txBody>
          <a:bodyPr/>
          <a:lstStyle/>
          <a:p>
            <a:fld id="{D41530C5-2652-439E-A68D-11901BA8DE7D}" type="datetimeFigureOut">
              <a:rPr lang="en-US" smtClean="0"/>
              <a:t>7/25/2021</a:t>
            </a:fld>
            <a:endParaRPr lang="en-US"/>
          </a:p>
        </p:txBody>
      </p:sp>
      <p:sp>
        <p:nvSpPr>
          <p:cNvPr id="6" name="Footer Placeholder 5">
            <a:extLst>
              <a:ext uri="{FF2B5EF4-FFF2-40B4-BE49-F238E27FC236}">
                <a16:creationId xmlns:a16="http://schemas.microsoft.com/office/drawing/2014/main" id="{9DAA513E-C10C-4087-8E19-4B6C1A6236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0C75C0-4D98-49D0-B621-0B1CB1331208}"/>
              </a:ext>
            </a:extLst>
          </p:cNvPr>
          <p:cNvSpPr>
            <a:spLocks noGrp="1"/>
          </p:cNvSpPr>
          <p:nvPr>
            <p:ph type="sldNum" sz="quarter" idx="12"/>
          </p:nvPr>
        </p:nvSpPr>
        <p:spPr/>
        <p:txBody>
          <a:bodyPr/>
          <a:lstStyle/>
          <a:p>
            <a:fld id="{8297C873-35BD-4923-86D1-D4F91C740E27}" type="slidenum">
              <a:rPr lang="en-US" smtClean="0"/>
              <a:t>‹#›</a:t>
            </a:fld>
            <a:endParaRPr lang="en-US"/>
          </a:p>
        </p:txBody>
      </p:sp>
    </p:spTree>
    <p:extLst>
      <p:ext uri="{BB962C8B-B14F-4D97-AF65-F5344CB8AC3E}">
        <p14:creationId xmlns:p14="http://schemas.microsoft.com/office/powerpoint/2010/main" val="321258671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4D2F-D593-4348-B597-1247EC39ED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8E6808-F48B-4866-A6E7-081532AF17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352A34-6878-44CA-8694-2C2B8C0174AE}"/>
              </a:ext>
            </a:extLst>
          </p:cNvPr>
          <p:cNvSpPr>
            <a:spLocks noGrp="1"/>
          </p:cNvSpPr>
          <p:nvPr>
            <p:ph type="dt" sz="half" idx="10"/>
          </p:nvPr>
        </p:nvSpPr>
        <p:spPr/>
        <p:txBody>
          <a:bodyPr/>
          <a:lstStyle/>
          <a:p>
            <a:fld id="{D41530C5-2652-439E-A68D-11901BA8DE7D}" type="datetimeFigureOut">
              <a:rPr lang="en-US" smtClean="0"/>
              <a:t>7/25/2021</a:t>
            </a:fld>
            <a:endParaRPr lang="en-US"/>
          </a:p>
        </p:txBody>
      </p:sp>
      <p:sp>
        <p:nvSpPr>
          <p:cNvPr id="5" name="Footer Placeholder 4">
            <a:extLst>
              <a:ext uri="{FF2B5EF4-FFF2-40B4-BE49-F238E27FC236}">
                <a16:creationId xmlns:a16="http://schemas.microsoft.com/office/drawing/2014/main" id="{430F96B7-4E02-4B32-BEBA-FF189F68F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4B000-C321-48F2-8841-13FAB780E2E9}"/>
              </a:ext>
            </a:extLst>
          </p:cNvPr>
          <p:cNvSpPr>
            <a:spLocks noGrp="1"/>
          </p:cNvSpPr>
          <p:nvPr>
            <p:ph type="sldNum" sz="quarter" idx="12"/>
          </p:nvPr>
        </p:nvSpPr>
        <p:spPr/>
        <p:txBody>
          <a:bodyPr/>
          <a:lstStyle/>
          <a:p>
            <a:fld id="{8297C873-35BD-4923-86D1-D4F91C740E27}" type="slidenum">
              <a:rPr lang="en-US" smtClean="0"/>
              <a:t>‹#›</a:t>
            </a:fld>
            <a:endParaRPr lang="en-US"/>
          </a:p>
        </p:txBody>
      </p:sp>
    </p:spTree>
    <p:extLst>
      <p:ext uri="{BB962C8B-B14F-4D97-AF65-F5344CB8AC3E}">
        <p14:creationId xmlns:p14="http://schemas.microsoft.com/office/powerpoint/2010/main" val="350360541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C5D6BC-B0F5-48CE-9F9C-D377CDBFD2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0D4525-FD36-4E21-BAAE-9629C5E85A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0BB60-64E0-454D-9379-383BC8AAB843}"/>
              </a:ext>
            </a:extLst>
          </p:cNvPr>
          <p:cNvSpPr>
            <a:spLocks noGrp="1"/>
          </p:cNvSpPr>
          <p:nvPr>
            <p:ph type="dt" sz="half" idx="10"/>
          </p:nvPr>
        </p:nvSpPr>
        <p:spPr/>
        <p:txBody>
          <a:bodyPr/>
          <a:lstStyle/>
          <a:p>
            <a:fld id="{D41530C5-2652-439E-A68D-11901BA8DE7D}" type="datetimeFigureOut">
              <a:rPr lang="en-US" smtClean="0"/>
              <a:t>7/25/2021</a:t>
            </a:fld>
            <a:endParaRPr lang="en-US"/>
          </a:p>
        </p:txBody>
      </p:sp>
      <p:sp>
        <p:nvSpPr>
          <p:cNvPr id="5" name="Footer Placeholder 4">
            <a:extLst>
              <a:ext uri="{FF2B5EF4-FFF2-40B4-BE49-F238E27FC236}">
                <a16:creationId xmlns:a16="http://schemas.microsoft.com/office/drawing/2014/main" id="{E638934D-CC39-41FC-A063-F247B88176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319CE-ECDB-4B09-9B77-AAA74702B6D6}"/>
              </a:ext>
            </a:extLst>
          </p:cNvPr>
          <p:cNvSpPr>
            <a:spLocks noGrp="1"/>
          </p:cNvSpPr>
          <p:nvPr>
            <p:ph type="sldNum" sz="quarter" idx="12"/>
          </p:nvPr>
        </p:nvSpPr>
        <p:spPr/>
        <p:txBody>
          <a:bodyPr/>
          <a:lstStyle/>
          <a:p>
            <a:fld id="{8297C873-35BD-4923-86D1-D4F91C740E27}" type="slidenum">
              <a:rPr lang="en-US" smtClean="0"/>
              <a:t>‹#›</a:t>
            </a:fld>
            <a:endParaRPr lang="en-US"/>
          </a:p>
        </p:txBody>
      </p:sp>
    </p:spTree>
    <p:extLst>
      <p:ext uri="{BB962C8B-B14F-4D97-AF65-F5344CB8AC3E}">
        <p14:creationId xmlns:p14="http://schemas.microsoft.com/office/powerpoint/2010/main" val="426339451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6B68-73A0-49D4-B076-8138D34D60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9A3DAA-AA40-4B02-B898-8DC9EA41C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FB22A3-08F8-4CAA-927C-3BCF3C41A263}"/>
              </a:ext>
            </a:extLst>
          </p:cNvPr>
          <p:cNvSpPr>
            <a:spLocks noGrp="1"/>
          </p:cNvSpPr>
          <p:nvPr>
            <p:ph type="dt" sz="half" idx="10"/>
          </p:nvPr>
        </p:nvSpPr>
        <p:spPr/>
        <p:txBody>
          <a:bodyPr/>
          <a:lstStyle/>
          <a:p>
            <a:fld id="{51F207D8-3E60-462A-BC24-AAF2E214F8B1}" type="datetimeFigureOut">
              <a:rPr lang="en-US" smtClean="0"/>
              <a:t>7/25/2021</a:t>
            </a:fld>
            <a:endParaRPr lang="en-US"/>
          </a:p>
        </p:txBody>
      </p:sp>
      <p:sp>
        <p:nvSpPr>
          <p:cNvPr id="5" name="Footer Placeholder 4">
            <a:extLst>
              <a:ext uri="{FF2B5EF4-FFF2-40B4-BE49-F238E27FC236}">
                <a16:creationId xmlns:a16="http://schemas.microsoft.com/office/drawing/2014/main" id="{FB04BCB6-7E26-4783-A143-602F2533E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51163-717D-4481-922E-F8CD48DF711A}"/>
              </a:ext>
            </a:extLst>
          </p:cNvPr>
          <p:cNvSpPr>
            <a:spLocks noGrp="1"/>
          </p:cNvSpPr>
          <p:nvPr>
            <p:ph type="sldNum" sz="quarter" idx="12"/>
          </p:nvPr>
        </p:nvSpPr>
        <p:spPr/>
        <p:txBody>
          <a:bodyPr/>
          <a:lstStyle/>
          <a:p>
            <a:fld id="{50091856-2F80-49D1-AF52-B644067E1A15}" type="slidenum">
              <a:rPr lang="en-US" smtClean="0"/>
              <a:t>‹#›</a:t>
            </a:fld>
            <a:endParaRPr lang="en-US"/>
          </a:p>
        </p:txBody>
      </p:sp>
    </p:spTree>
    <p:extLst>
      <p:ext uri="{BB962C8B-B14F-4D97-AF65-F5344CB8AC3E}">
        <p14:creationId xmlns:p14="http://schemas.microsoft.com/office/powerpoint/2010/main" val="155738725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707F-0E4B-430D-BEAA-DFC319C6CC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90F175-F8E7-4AE3-B393-FA191A1AC9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4430F-66D4-4E17-81F0-E11EC6DA332D}"/>
              </a:ext>
            </a:extLst>
          </p:cNvPr>
          <p:cNvSpPr>
            <a:spLocks noGrp="1"/>
          </p:cNvSpPr>
          <p:nvPr>
            <p:ph type="dt" sz="half" idx="10"/>
          </p:nvPr>
        </p:nvSpPr>
        <p:spPr/>
        <p:txBody>
          <a:bodyPr/>
          <a:lstStyle/>
          <a:p>
            <a:fld id="{51F207D8-3E60-462A-BC24-AAF2E214F8B1}" type="datetimeFigureOut">
              <a:rPr lang="en-US" smtClean="0"/>
              <a:t>7/25/2021</a:t>
            </a:fld>
            <a:endParaRPr lang="en-US"/>
          </a:p>
        </p:txBody>
      </p:sp>
      <p:sp>
        <p:nvSpPr>
          <p:cNvPr id="5" name="Footer Placeholder 4">
            <a:extLst>
              <a:ext uri="{FF2B5EF4-FFF2-40B4-BE49-F238E27FC236}">
                <a16:creationId xmlns:a16="http://schemas.microsoft.com/office/drawing/2014/main" id="{4A663534-BAE9-4C22-A283-A5510888A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F8ECF-665C-423F-A4F5-AFD09144E6FC}"/>
              </a:ext>
            </a:extLst>
          </p:cNvPr>
          <p:cNvSpPr>
            <a:spLocks noGrp="1"/>
          </p:cNvSpPr>
          <p:nvPr>
            <p:ph type="sldNum" sz="quarter" idx="12"/>
          </p:nvPr>
        </p:nvSpPr>
        <p:spPr/>
        <p:txBody>
          <a:bodyPr/>
          <a:lstStyle/>
          <a:p>
            <a:fld id="{50091856-2F80-49D1-AF52-B644067E1A15}" type="slidenum">
              <a:rPr lang="en-US" smtClean="0"/>
              <a:t>‹#›</a:t>
            </a:fld>
            <a:endParaRPr lang="en-US"/>
          </a:p>
        </p:txBody>
      </p:sp>
    </p:spTree>
    <p:extLst>
      <p:ext uri="{BB962C8B-B14F-4D97-AF65-F5344CB8AC3E}">
        <p14:creationId xmlns:p14="http://schemas.microsoft.com/office/powerpoint/2010/main" val="136280894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2B3AF-3553-4F83-88A7-55D16DF0AE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5C73D4-5ADA-42BE-B35A-347A402561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F00C4A-6F10-423A-95F9-4DB7957104EC}"/>
              </a:ext>
            </a:extLst>
          </p:cNvPr>
          <p:cNvSpPr>
            <a:spLocks noGrp="1"/>
          </p:cNvSpPr>
          <p:nvPr>
            <p:ph type="dt" sz="half" idx="10"/>
          </p:nvPr>
        </p:nvSpPr>
        <p:spPr/>
        <p:txBody>
          <a:bodyPr/>
          <a:lstStyle/>
          <a:p>
            <a:fld id="{51F207D8-3E60-462A-BC24-AAF2E214F8B1}" type="datetimeFigureOut">
              <a:rPr lang="en-US" smtClean="0"/>
              <a:t>7/25/2021</a:t>
            </a:fld>
            <a:endParaRPr lang="en-US"/>
          </a:p>
        </p:txBody>
      </p:sp>
      <p:sp>
        <p:nvSpPr>
          <p:cNvPr id="5" name="Footer Placeholder 4">
            <a:extLst>
              <a:ext uri="{FF2B5EF4-FFF2-40B4-BE49-F238E27FC236}">
                <a16:creationId xmlns:a16="http://schemas.microsoft.com/office/drawing/2014/main" id="{D6263071-F8EC-45DC-8E0D-5609A163C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288822-A76A-4484-9174-6D1BC7B12893}"/>
              </a:ext>
            </a:extLst>
          </p:cNvPr>
          <p:cNvSpPr>
            <a:spLocks noGrp="1"/>
          </p:cNvSpPr>
          <p:nvPr>
            <p:ph type="sldNum" sz="quarter" idx="12"/>
          </p:nvPr>
        </p:nvSpPr>
        <p:spPr/>
        <p:txBody>
          <a:bodyPr/>
          <a:lstStyle/>
          <a:p>
            <a:fld id="{50091856-2F80-49D1-AF52-B644067E1A15}" type="slidenum">
              <a:rPr lang="en-US" smtClean="0"/>
              <a:t>‹#›</a:t>
            </a:fld>
            <a:endParaRPr lang="en-US"/>
          </a:p>
        </p:txBody>
      </p:sp>
    </p:spTree>
    <p:extLst>
      <p:ext uri="{BB962C8B-B14F-4D97-AF65-F5344CB8AC3E}">
        <p14:creationId xmlns:p14="http://schemas.microsoft.com/office/powerpoint/2010/main" val="111045553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5093-66D7-4422-8689-CDD6C992E8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145E07-B505-4941-90B3-60032B41EC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0023A2-C69F-4734-8A31-BBEB927C64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00B6A8-D2F3-42ED-A36D-98D586FDF101}"/>
              </a:ext>
            </a:extLst>
          </p:cNvPr>
          <p:cNvSpPr>
            <a:spLocks noGrp="1"/>
          </p:cNvSpPr>
          <p:nvPr>
            <p:ph type="dt" sz="half" idx="10"/>
          </p:nvPr>
        </p:nvSpPr>
        <p:spPr/>
        <p:txBody>
          <a:bodyPr/>
          <a:lstStyle/>
          <a:p>
            <a:fld id="{51F207D8-3E60-462A-BC24-AAF2E214F8B1}" type="datetimeFigureOut">
              <a:rPr lang="en-US" smtClean="0"/>
              <a:t>7/25/2021</a:t>
            </a:fld>
            <a:endParaRPr lang="en-US"/>
          </a:p>
        </p:txBody>
      </p:sp>
      <p:sp>
        <p:nvSpPr>
          <p:cNvPr id="6" name="Footer Placeholder 5">
            <a:extLst>
              <a:ext uri="{FF2B5EF4-FFF2-40B4-BE49-F238E27FC236}">
                <a16:creationId xmlns:a16="http://schemas.microsoft.com/office/drawing/2014/main" id="{09DD1783-3598-44B9-B390-A4EE828BE9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F5E76E-3BDE-4392-9288-4DA401896B8E}"/>
              </a:ext>
            </a:extLst>
          </p:cNvPr>
          <p:cNvSpPr>
            <a:spLocks noGrp="1"/>
          </p:cNvSpPr>
          <p:nvPr>
            <p:ph type="sldNum" sz="quarter" idx="12"/>
          </p:nvPr>
        </p:nvSpPr>
        <p:spPr/>
        <p:txBody>
          <a:bodyPr/>
          <a:lstStyle/>
          <a:p>
            <a:fld id="{50091856-2F80-49D1-AF52-B644067E1A15}" type="slidenum">
              <a:rPr lang="en-US" smtClean="0"/>
              <a:t>‹#›</a:t>
            </a:fld>
            <a:endParaRPr lang="en-US"/>
          </a:p>
        </p:txBody>
      </p:sp>
    </p:spTree>
    <p:extLst>
      <p:ext uri="{BB962C8B-B14F-4D97-AF65-F5344CB8AC3E}">
        <p14:creationId xmlns:p14="http://schemas.microsoft.com/office/powerpoint/2010/main" val="111946371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4700-57FA-43A8-9251-BBC4821BEA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0F3460-BD53-4504-9ECF-C11BF56C78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8E10B9-4536-4AB1-A901-66FECE072D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046DDC-D31C-426A-97CB-27E5E32A62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BBA705-3D1E-47B0-8C45-E2D9C6953E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873A62-7753-4D50-A5C9-48A26D40056B}"/>
              </a:ext>
            </a:extLst>
          </p:cNvPr>
          <p:cNvSpPr>
            <a:spLocks noGrp="1"/>
          </p:cNvSpPr>
          <p:nvPr>
            <p:ph type="dt" sz="half" idx="10"/>
          </p:nvPr>
        </p:nvSpPr>
        <p:spPr/>
        <p:txBody>
          <a:bodyPr/>
          <a:lstStyle/>
          <a:p>
            <a:fld id="{51F207D8-3E60-462A-BC24-AAF2E214F8B1}" type="datetimeFigureOut">
              <a:rPr lang="en-US" smtClean="0"/>
              <a:t>7/25/2021</a:t>
            </a:fld>
            <a:endParaRPr lang="en-US"/>
          </a:p>
        </p:txBody>
      </p:sp>
      <p:sp>
        <p:nvSpPr>
          <p:cNvPr id="8" name="Footer Placeholder 7">
            <a:extLst>
              <a:ext uri="{FF2B5EF4-FFF2-40B4-BE49-F238E27FC236}">
                <a16:creationId xmlns:a16="http://schemas.microsoft.com/office/drawing/2014/main" id="{8AD22439-6B4E-414C-ABD8-211C5549AE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CADB76-A7F6-47EC-9183-3DF25D28D218}"/>
              </a:ext>
            </a:extLst>
          </p:cNvPr>
          <p:cNvSpPr>
            <a:spLocks noGrp="1"/>
          </p:cNvSpPr>
          <p:nvPr>
            <p:ph type="sldNum" sz="quarter" idx="12"/>
          </p:nvPr>
        </p:nvSpPr>
        <p:spPr/>
        <p:txBody>
          <a:bodyPr/>
          <a:lstStyle/>
          <a:p>
            <a:fld id="{50091856-2F80-49D1-AF52-B644067E1A15}" type="slidenum">
              <a:rPr lang="en-US" smtClean="0"/>
              <a:t>‹#›</a:t>
            </a:fld>
            <a:endParaRPr lang="en-US"/>
          </a:p>
        </p:txBody>
      </p:sp>
    </p:spTree>
    <p:extLst>
      <p:ext uri="{BB962C8B-B14F-4D97-AF65-F5344CB8AC3E}">
        <p14:creationId xmlns:p14="http://schemas.microsoft.com/office/powerpoint/2010/main" val="54408634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1C7AF-9083-4743-8335-B2A067C20C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6D9398-AAAB-4270-A1B3-8E69B36A3716}"/>
              </a:ext>
            </a:extLst>
          </p:cNvPr>
          <p:cNvSpPr>
            <a:spLocks noGrp="1"/>
          </p:cNvSpPr>
          <p:nvPr>
            <p:ph type="dt" sz="half" idx="10"/>
          </p:nvPr>
        </p:nvSpPr>
        <p:spPr/>
        <p:txBody>
          <a:bodyPr/>
          <a:lstStyle/>
          <a:p>
            <a:fld id="{51F207D8-3E60-462A-BC24-AAF2E214F8B1}" type="datetimeFigureOut">
              <a:rPr lang="en-US" smtClean="0"/>
              <a:t>7/25/2021</a:t>
            </a:fld>
            <a:endParaRPr lang="en-US"/>
          </a:p>
        </p:txBody>
      </p:sp>
      <p:sp>
        <p:nvSpPr>
          <p:cNvPr id="4" name="Footer Placeholder 3">
            <a:extLst>
              <a:ext uri="{FF2B5EF4-FFF2-40B4-BE49-F238E27FC236}">
                <a16:creationId xmlns:a16="http://schemas.microsoft.com/office/drawing/2014/main" id="{8226D9E7-3703-4F1D-85B2-85DA934CFF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3401BD-5A68-4160-B000-67DAEA844944}"/>
              </a:ext>
            </a:extLst>
          </p:cNvPr>
          <p:cNvSpPr>
            <a:spLocks noGrp="1"/>
          </p:cNvSpPr>
          <p:nvPr>
            <p:ph type="sldNum" sz="quarter" idx="12"/>
          </p:nvPr>
        </p:nvSpPr>
        <p:spPr/>
        <p:txBody>
          <a:bodyPr/>
          <a:lstStyle/>
          <a:p>
            <a:fld id="{50091856-2F80-49D1-AF52-B644067E1A15}" type="slidenum">
              <a:rPr lang="en-US" smtClean="0"/>
              <a:t>‹#›</a:t>
            </a:fld>
            <a:endParaRPr lang="en-US"/>
          </a:p>
        </p:txBody>
      </p:sp>
    </p:spTree>
    <p:extLst>
      <p:ext uri="{BB962C8B-B14F-4D97-AF65-F5344CB8AC3E}">
        <p14:creationId xmlns:p14="http://schemas.microsoft.com/office/powerpoint/2010/main" val="7032750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3514-5A07-4FCE-B9BA-40178EF722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88D770-5994-48A8-848A-06FDB11BD5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1154C1-1900-4136-8034-ECB543BD59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5E3D90-03C8-4F9A-90FE-1D6E883A067A}"/>
              </a:ext>
            </a:extLst>
          </p:cNvPr>
          <p:cNvSpPr>
            <a:spLocks noGrp="1"/>
          </p:cNvSpPr>
          <p:nvPr>
            <p:ph type="dt" sz="half" idx="10"/>
          </p:nvPr>
        </p:nvSpPr>
        <p:spPr/>
        <p:txBody>
          <a:bodyPr/>
          <a:lstStyle/>
          <a:p>
            <a:fld id="{9FC0B9E6-A962-44EE-8F0A-39CDFE190BB5}" type="datetimeFigureOut">
              <a:rPr lang="en-US" smtClean="0"/>
              <a:t>7/25/2021</a:t>
            </a:fld>
            <a:endParaRPr lang="en-US"/>
          </a:p>
        </p:txBody>
      </p:sp>
      <p:sp>
        <p:nvSpPr>
          <p:cNvPr id="6" name="Footer Placeholder 5">
            <a:extLst>
              <a:ext uri="{FF2B5EF4-FFF2-40B4-BE49-F238E27FC236}">
                <a16:creationId xmlns:a16="http://schemas.microsoft.com/office/drawing/2014/main" id="{458433EB-1C3C-4F3E-84FC-4ACFA1BEFE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05CC2-99D8-4DE2-B7A7-3EF2B4071607}"/>
              </a:ext>
            </a:extLst>
          </p:cNvPr>
          <p:cNvSpPr>
            <a:spLocks noGrp="1"/>
          </p:cNvSpPr>
          <p:nvPr>
            <p:ph type="sldNum" sz="quarter" idx="12"/>
          </p:nvPr>
        </p:nvSpPr>
        <p:spPr/>
        <p:txBody>
          <a:bodyPr/>
          <a:lstStyle/>
          <a:p>
            <a:fld id="{8EDC6CA4-9E1B-41D0-8892-261F466C9BC8}" type="slidenum">
              <a:rPr lang="en-US" smtClean="0"/>
              <a:t>‹#›</a:t>
            </a:fld>
            <a:endParaRPr lang="en-US"/>
          </a:p>
        </p:txBody>
      </p:sp>
    </p:spTree>
    <p:extLst>
      <p:ext uri="{BB962C8B-B14F-4D97-AF65-F5344CB8AC3E}">
        <p14:creationId xmlns:p14="http://schemas.microsoft.com/office/powerpoint/2010/main" val="385666393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DC4EE2-29DC-4194-9668-8742EF691E70}"/>
              </a:ext>
            </a:extLst>
          </p:cNvPr>
          <p:cNvSpPr>
            <a:spLocks noGrp="1"/>
          </p:cNvSpPr>
          <p:nvPr>
            <p:ph type="dt" sz="half" idx="10"/>
          </p:nvPr>
        </p:nvSpPr>
        <p:spPr/>
        <p:txBody>
          <a:bodyPr/>
          <a:lstStyle/>
          <a:p>
            <a:fld id="{51F207D8-3E60-462A-BC24-AAF2E214F8B1}" type="datetimeFigureOut">
              <a:rPr lang="en-US" smtClean="0"/>
              <a:t>7/25/2021</a:t>
            </a:fld>
            <a:endParaRPr lang="en-US"/>
          </a:p>
        </p:txBody>
      </p:sp>
      <p:sp>
        <p:nvSpPr>
          <p:cNvPr id="3" name="Footer Placeholder 2">
            <a:extLst>
              <a:ext uri="{FF2B5EF4-FFF2-40B4-BE49-F238E27FC236}">
                <a16:creationId xmlns:a16="http://schemas.microsoft.com/office/drawing/2014/main" id="{8FB64F5F-A716-4A82-989B-AED924316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FB14B0-B353-4628-9F15-9DB281D4F276}"/>
              </a:ext>
            </a:extLst>
          </p:cNvPr>
          <p:cNvSpPr>
            <a:spLocks noGrp="1"/>
          </p:cNvSpPr>
          <p:nvPr>
            <p:ph type="sldNum" sz="quarter" idx="12"/>
          </p:nvPr>
        </p:nvSpPr>
        <p:spPr/>
        <p:txBody>
          <a:bodyPr/>
          <a:lstStyle/>
          <a:p>
            <a:fld id="{50091856-2F80-49D1-AF52-B644067E1A15}" type="slidenum">
              <a:rPr lang="en-US" smtClean="0"/>
              <a:t>‹#›</a:t>
            </a:fld>
            <a:endParaRPr lang="en-US"/>
          </a:p>
        </p:txBody>
      </p:sp>
    </p:spTree>
    <p:extLst>
      <p:ext uri="{BB962C8B-B14F-4D97-AF65-F5344CB8AC3E}">
        <p14:creationId xmlns:p14="http://schemas.microsoft.com/office/powerpoint/2010/main" val="315577445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BA13D-42DC-4877-AA93-0B218CEC21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5BF6B7-B8E4-4902-BE8B-0C2DBC2263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E42FB5-81EA-4C48-908F-C3C24169FA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CE4D29-6F80-4B1B-9D5F-8B4CB6BF7F1C}"/>
              </a:ext>
            </a:extLst>
          </p:cNvPr>
          <p:cNvSpPr>
            <a:spLocks noGrp="1"/>
          </p:cNvSpPr>
          <p:nvPr>
            <p:ph type="dt" sz="half" idx="10"/>
          </p:nvPr>
        </p:nvSpPr>
        <p:spPr/>
        <p:txBody>
          <a:bodyPr/>
          <a:lstStyle/>
          <a:p>
            <a:fld id="{51F207D8-3E60-462A-BC24-AAF2E214F8B1}" type="datetimeFigureOut">
              <a:rPr lang="en-US" smtClean="0"/>
              <a:t>7/25/2021</a:t>
            </a:fld>
            <a:endParaRPr lang="en-US"/>
          </a:p>
        </p:txBody>
      </p:sp>
      <p:sp>
        <p:nvSpPr>
          <p:cNvPr id="6" name="Footer Placeholder 5">
            <a:extLst>
              <a:ext uri="{FF2B5EF4-FFF2-40B4-BE49-F238E27FC236}">
                <a16:creationId xmlns:a16="http://schemas.microsoft.com/office/drawing/2014/main" id="{BD0E99F8-44A4-447D-8D5D-35209A818D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71DECC-7CAC-48D8-A980-C723A2BEA4C9}"/>
              </a:ext>
            </a:extLst>
          </p:cNvPr>
          <p:cNvSpPr>
            <a:spLocks noGrp="1"/>
          </p:cNvSpPr>
          <p:nvPr>
            <p:ph type="sldNum" sz="quarter" idx="12"/>
          </p:nvPr>
        </p:nvSpPr>
        <p:spPr/>
        <p:txBody>
          <a:bodyPr/>
          <a:lstStyle/>
          <a:p>
            <a:fld id="{50091856-2F80-49D1-AF52-B644067E1A15}" type="slidenum">
              <a:rPr lang="en-US" smtClean="0"/>
              <a:t>‹#›</a:t>
            </a:fld>
            <a:endParaRPr lang="en-US"/>
          </a:p>
        </p:txBody>
      </p:sp>
    </p:spTree>
    <p:extLst>
      <p:ext uri="{BB962C8B-B14F-4D97-AF65-F5344CB8AC3E}">
        <p14:creationId xmlns:p14="http://schemas.microsoft.com/office/powerpoint/2010/main" val="210671110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DD143-0F14-41F8-92AD-CFE464E0D4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02BFEC-6169-4014-A661-CE565003E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D5562B-2640-468C-B91E-58C1F4172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7F4E17-F783-4505-A7D3-39170635F3C3}"/>
              </a:ext>
            </a:extLst>
          </p:cNvPr>
          <p:cNvSpPr>
            <a:spLocks noGrp="1"/>
          </p:cNvSpPr>
          <p:nvPr>
            <p:ph type="dt" sz="half" idx="10"/>
          </p:nvPr>
        </p:nvSpPr>
        <p:spPr/>
        <p:txBody>
          <a:bodyPr/>
          <a:lstStyle/>
          <a:p>
            <a:fld id="{51F207D8-3E60-462A-BC24-AAF2E214F8B1}" type="datetimeFigureOut">
              <a:rPr lang="en-US" smtClean="0"/>
              <a:t>7/25/2021</a:t>
            </a:fld>
            <a:endParaRPr lang="en-US"/>
          </a:p>
        </p:txBody>
      </p:sp>
      <p:sp>
        <p:nvSpPr>
          <p:cNvPr id="6" name="Footer Placeholder 5">
            <a:extLst>
              <a:ext uri="{FF2B5EF4-FFF2-40B4-BE49-F238E27FC236}">
                <a16:creationId xmlns:a16="http://schemas.microsoft.com/office/drawing/2014/main" id="{FF733792-63A6-4352-BB99-CC767CDB5E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ADD7DF-4BAB-499F-904D-C9DACD45EDA8}"/>
              </a:ext>
            </a:extLst>
          </p:cNvPr>
          <p:cNvSpPr>
            <a:spLocks noGrp="1"/>
          </p:cNvSpPr>
          <p:nvPr>
            <p:ph type="sldNum" sz="quarter" idx="12"/>
          </p:nvPr>
        </p:nvSpPr>
        <p:spPr/>
        <p:txBody>
          <a:bodyPr/>
          <a:lstStyle/>
          <a:p>
            <a:fld id="{50091856-2F80-49D1-AF52-B644067E1A15}" type="slidenum">
              <a:rPr lang="en-US" smtClean="0"/>
              <a:t>‹#›</a:t>
            </a:fld>
            <a:endParaRPr lang="en-US"/>
          </a:p>
        </p:txBody>
      </p:sp>
    </p:spTree>
    <p:extLst>
      <p:ext uri="{BB962C8B-B14F-4D97-AF65-F5344CB8AC3E}">
        <p14:creationId xmlns:p14="http://schemas.microsoft.com/office/powerpoint/2010/main" val="315526047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0F17F-B72F-4D53-BB98-625135B904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092B5C-CB4B-4094-B917-965BD96E25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D7EE2-948B-4410-AED1-DC8CC7B86396}"/>
              </a:ext>
            </a:extLst>
          </p:cNvPr>
          <p:cNvSpPr>
            <a:spLocks noGrp="1"/>
          </p:cNvSpPr>
          <p:nvPr>
            <p:ph type="dt" sz="half" idx="10"/>
          </p:nvPr>
        </p:nvSpPr>
        <p:spPr/>
        <p:txBody>
          <a:bodyPr/>
          <a:lstStyle/>
          <a:p>
            <a:fld id="{51F207D8-3E60-462A-BC24-AAF2E214F8B1}" type="datetimeFigureOut">
              <a:rPr lang="en-US" smtClean="0"/>
              <a:t>7/25/2021</a:t>
            </a:fld>
            <a:endParaRPr lang="en-US"/>
          </a:p>
        </p:txBody>
      </p:sp>
      <p:sp>
        <p:nvSpPr>
          <p:cNvPr id="5" name="Footer Placeholder 4">
            <a:extLst>
              <a:ext uri="{FF2B5EF4-FFF2-40B4-BE49-F238E27FC236}">
                <a16:creationId xmlns:a16="http://schemas.microsoft.com/office/drawing/2014/main" id="{3EEF1FD4-34AD-47FE-A32A-E171CC2F3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E9B8F-4E5E-4D9A-844A-EF5F4BE16FB9}"/>
              </a:ext>
            </a:extLst>
          </p:cNvPr>
          <p:cNvSpPr>
            <a:spLocks noGrp="1"/>
          </p:cNvSpPr>
          <p:nvPr>
            <p:ph type="sldNum" sz="quarter" idx="12"/>
          </p:nvPr>
        </p:nvSpPr>
        <p:spPr/>
        <p:txBody>
          <a:bodyPr/>
          <a:lstStyle/>
          <a:p>
            <a:fld id="{50091856-2F80-49D1-AF52-B644067E1A15}" type="slidenum">
              <a:rPr lang="en-US" smtClean="0"/>
              <a:t>‹#›</a:t>
            </a:fld>
            <a:endParaRPr lang="en-US"/>
          </a:p>
        </p:txBody>
      </p:sp>
    </p:spTree>
    <p:extLst>
      <p:ext uri="{BB962C8B-B14F-4D97-AF65-F5344CB8AC3E}">
        <p14:creationId xmlns:p14="http://schemas.microsoft.com/office/powerpoint/2010/main" val="417260404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97833D-38B4-44E5-8EF6-A78375D1F8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9413D7-F4B1-4AB0-865A-20BB6ADE6E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552D7-AB15-4C00-9300-0BD33F0CED27}"/>
              </a:ext>
            </a:extLst>
          </p:cNvPr>
          <p:cNvSpPr>
            <a:spLocks noGrp="1"/>
          </p:cNvSpPr>
          <p:nvPr>
            <p:ph type="dt" sz="half" idx="10"/>
          </p:nvPr>
        </p:nvSpPr>
        <p:spPr/>
        <p:txBody>
          <a:bodyPr/>
          <a:lstStyle/>
          <a:p>
            <a:fld id="{51F207D8-3E60-462A-BC24-AAF2E214F8B1}" type="datetimeFigureOut">
              <a:rPr lang="en-US" smtClean="0"/>
              <a:t>7/25/2021</a:t>
            </a:fld>
            <a:endParaRPr lang="en-US"/>
          </a:p>
        </p:txBody>
      </p:sp>
      <p:sp>
        <p:nvSpPr>
          <p:cNvPr id="5" name="Footer Placeholder 4">
            <a:extLst>
              <a:ext uri="{FF2B5EF4-FFF2-40B4-BE49-F238E27FC236}">
                <a16:creationId xmlns:a16="http://schemas.microsoft.com/office/drawing/2014/main" id="{6A40910D-7BF3-408C-84EC-87BB841122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E7C1B-3B2A-4634-82FF-10BCBFD535EC}"/>
              </a:ext>
            </a:extLst>
          </p:cNvPr>
          <p:cNvSpPr>
            <a:spLocks noGrp="1"/>
          </p:cNvSpPr>
          <p:nvPr>
            <p:ph type="sldNum" sz="quarter" idx="12"/>
          </p:nvPr>
        </p:nvSpPr>
        <p:spPr/>
        <p:txBody>
          <a:bodyPr/>
          <a:lstStyle/>
          <a:p>
            <a:fld id="{50091856-2F80-49D1-AF52-B644067E1A15}" type="slidenum">
              <a:rPr lang="en-US" smtClean="0"/>
              <a:t>‹#›</a:t>
            </a:fld>
            <a:endParaRPr lang="en-US"/>
          </a:p>
        </p:txBody>
      </p:sp>
    </p:spTree>
    <p:extLst>
      <p:ext uri="{BB962C8B-B14F-4D97-AF65-F5344CB8AC3E}">
        <p14:creationId xmlns:p14="http://schemas.microsoft.com/office/powerpoint/2010/main" val="272022755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 Footer">
  <p:cSld name="Title + Footer">
    <p:spTree>
      <p:nvGrpSpPr>
        <p:cNvPr id="1" name="Shape 37"/>
        <p:cNvGrpSpPr/>
        <p:nvPr/>
      </p:nvGrpSpPr>
      <p:grpSpPr>
        <a:xfrm>
          <a:off x="0" y="0"/>
          <a:ext cx="0" cy="0"/>
          <a:chOff x="0" y="0"/>
          <a:chExt cx="0" cy="0"/>
        </a:xfrm>
      </p:grpSpPr>
      <p:sp>
        <p:nvSpPr>
          <p:cNvPr id="38" name="Google Shape;38;p37"/>
          <p:cNvSpPr txBox="1">
            <a:spLocks noGrp="1"/>
          </p:cNvSpPr>
          <p:nvPr>
            <p:ph type="title"/>
          </p:nvPr>
        </p:nvSpPr>
        <p:spPr>
          <a:xfrm>
            <a:off x="758401" y="206400"/>
            <a:ext cx="10795199" cy="1075200"/>
          </a:xfrm>
          <a:prstGeom prst="rect">
            <a:avLst/>
          </a:prstGeom>
          <a:noFill/>
          <a:ln>
            <a:noFill/>
          </a:ln>
        </p:spPr>
        <p:txBody>
          <a:bodyPr spcFirstLastPara="1" wrap="square" lIns="91425" tIns="45700" rIns="91425" bIns="45700" anchor="ctr" anchorCtr="0">
            <a:normAutofit/>
          </a:bodyPr>
          <a:lstStyle>
            <a:lvl1pPr lvl="0" algn="l">
              <a:lnSpc>
                <a:spcPct val="162944"/>
              </a:lnSpc>
              <a:spcBef>
                <a:spcPct val="0"/>
              </a:spcBef>
              <a:spcAft>
                <a:spcPct val="0"/>
              </a:spcAft>
              <a:buClr>
                <a:schemeClr val="dk2"/>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39" name="Google Shape;39;p37"/>
          <p:cNvSpPr/>
          <p:nvPr/>
        </p:nvSpPr>
        <p:spPr>
          <a:xfrm>
            <a:off x="652695" y="388709"/>
            <a:ext cx="97059" cy="62729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2400">
              <a:solidFill>
                <a:schemeClr val="dk2"/>
              </a:solidFill>
              <a:latin typeface="Calibri" panose="020F0502020204030204"/>
              <a:ea typeface="Calibri"/>
              <a:cs typeface="Calibri"/>
              <a:sym typeface="Calibri" panose="020F0502020204030204"/>
            </a:endParaRPr>
          </a:p>
        </p:txBody>
      </p:sp>
      <p:sp>
        <p:nvSpPr>
          <p:cNvPr id="40" name="Google Shape;40;p37"/>
          <p:cNvSpPr/>
          <p:nvPr/>
        </p:nvSpPr>
        <p:spPr>
          <a:xfrm>
            <a:off x="0" y="6465454"/>
            <a:ext cx="12192000" cy="392546"/>
          </a:xfrm>
          <a:prstGeom prst="rect">
            <a:avLst/>
          </a:prstGeom>
          <a:solidFill>
            <a:schemeClr val="dk2"/>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ct val="0"/>
              </a:spcBef>
              <a:spcAft>
                <a:spcPct val="0"/>
              </a:spcAft>
              <a:buNone/>
            </a:pPr>
            <a:endParaRPr sz="2400">
              <a:solidFill>
                <a:schemeClr val="dk2"/>
              </a:solidFill>
              <a:latin typeface="Calibri" panose="020F0502020204030204"/>
              <a:ea typeface="Calibri"/>
              <a:cs typeface="Calibri"/>
              <a:sym typeface="Calibri" panose="020F0502020204030204"/>
            </a:endParaRPr>
          </a:p>
        </p:txBody>
      </p:sp>
      <p:sp>
        <p:nvSpPr>
          <p:cNvPr id="41" name="Google Shape;41;p37"/>
          <p:cNvSpPr txBox="1"/>
          <p:nvPr/>
        </p:nvSpPr>
        <p:spPr>
          <a:xfrm>
            <a:off x="10853743" y="6469959"/>
            <a:ext cx="829733" cy="383536"/>
          </a:xfrm>
          <a:prstGeom prst="rect">
            <a:avLst/>
          </a:prstGeom>
          <a:noFill/>
          <a:ln>
            <a:noFill/>
          </a:ln>
        </p:spPr>
        <p:txBody>
          <a:bodyPr spcFirstLastPara="1" wrap="square" lIns="121900" tIns="60950" rIns="121900" bIns="60950" anchor="ctr" anchorCtr="0">
            <a:noAutofit/>
          </a:bodyPr>
          <a:lstStyle/>
          <a:p>
            <a:pPr marL="0" marR="0" lvl="0" indent="0" algn="r" rtl="0">
              <a:spcBef>
                <a:spcPct val="0"/>
              </a:spcBef>
              <a:spcAft>
                <a:spcPct val="0"/>
              </a:spcAft>
              <a:buNone/>
            </a:pPr>
            <a:fld id="{00000000-1234-1234-1234-123412341234}" type="slidenum">
              <a:rPr lang="en-US" sz="1333" b="1" i="0">
                <a:solidFill>
                  <a:schemeClr val="lt1"/>
                </a:solidFill>
                <a:latin typeface="Calibri" panose="020F0502020204030204"/>
                <a:ea typeface="Calibri"/>
                <a:cs typeface="Calibri"/>
                <a:sym typeface="Calibri" panose="020F0502020204030204"/>
              </a:rPr>
              <a:t>‹#›</a:t>
            </a:fld>
            <a:endParaRPr sz="1333" b="1" i="0">
              <a:solidFill>
                <a:schemeClr val="lt1"/>
              </a:solidFill>
              <a:latin typeface="Calibri" panose="020F0502020204030204"/>
              <a:ea typeface="Calibri"/>
              <a:cs typeface="Calibri"/>
              <a:sym typeface="Calibri" panose="020F0502020204030204"/>
            </a:endParaRPr>
          </a:p>
        </p:txBody>
      </p:sp>
      <p:pic>
        <p:nvPicPr>
          <p:cNvPr id="42" name="Google Shape;42;p37"/>
          <p:cNvPicPr preferRelativeResize="0"/>
          <p:nvPr/>
        </p:nvPicPr>
        <p:blipFill>
          <a:blip r:embed="rId2">
            <a:alphaModFix/>
          </a:blip>
          <a:stretch>
            <a:fillRect/>
          </a:stretch>
        </p:blipFill>
        <p:spPr>
          <a:xfrm>
            <a:off x="631308" y="6545486"/>
            <a:ext cx="831525" cy="249591"/>
          </a:xfrm>
          <a:prstGeom prst="rect">
            <a:avLst/>
          </a:prstGeom>
          <a:noFill/>
          <a:ln>
            <a:noFill/>
          </a:ln>
        </p:spPr>
      </p:pic>
    </p:spTree>
    <p:extLst>
      <p:ext uri="{BB962C8B-B14F-4D97-AF65-F5344CB8AC3E}">
        <p14:creationId xmlns:p14="http://schemas.microsoft.com/office/powerpoint/2010/main" val="95899904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lack W">
    <p:bg>
      <p:bgPr>
        <a:solidFill>
          <a:schemeClr val="bg1"/>
        </a:solidFill>
        <a:effectLst/>
      </p:bgPr>
    </p:bg>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69A521CC-F63D-4759-A4D7-FF850D09B88F}"/>
              </a:ext>
            </a:extLst>
          </p:cNvPr>
          <p:cNvSpPr/>
          <p:nvPr userDrawn="1"/>
        </p:nvSpPr>
        <p:spPr>
          <a:xfrm rot="5400000" flipH="1">
            <a:off x="6028039" y="-4366919"/>
            <a:ext cx="0" cy="10758675"/>
          </a:xfrm>
          <a:prstGeom prst="line">
            <a:avLst/>
          </a:prstGeom>
          <a:ln w="25400">
            <a:solidFill>
              <a:srgbClr val="162F27"/>
            </a:solidFill>
          </a:ln>
        </p:spPr>
        <p:txBody>
          <a:bodyPr lIns="60960" tIns="60960" rIns="60960" bIns="60960"/>
          <a:lstStyle/>
          <a:p>
            <a:pPr defTabSz="609600">
              <a:defRPr sz="3200">
                <a:latin typeface="+mn-lt"/>
                <a:ea typeface="+mn-ea"/>
                <a:cs typeface="+mn-cs"/>
                <a:sym typeface="Helvetica"/>
              </a:defRPr>
            </a:pPr>
            <a:endParaRPr sz="1600"/>
          </a:p>
        </p:txBody>
      </p:sp>
      <p:sp>
        <p:nvSpPr>
          <p:cNvPr id="6" name="Text">
            <a:extLst>
              <a:ext uri="{FF2B5EF4-FFF2-40B4-BE49-F238E27FC236}">
                <a16:creationId xmlns:a16="http://schemas.microsoft.com/office/drawing/2014/main" id="{0F57ABB8-A037-4479-BE9C-6A8C6A91D9BA}"/>
              </a:ext>
            </a:extLst>
          </p:cNvPr>
          <p:cNvSpPr txBox="1"/>
          <p:nvPr userDrawn="1"/>
        </p:nvSpPr>
        <p:spPr>
          <a:xfrm>
            <a:off x="4962580" y="2050195"/>
            <a:ext cx="123175" cy="215444"/>
          </a:xfrm>
          <a:prstGeom prst="rect">
            <a:avLst/>
          </a:prstGeom>
          <a:ln w="25400">
            <a:miter lim="400000"/>
          </a:ln>
          <a:extLst>
            <a:ext uri="{C572A759-6A51-4108-AA02-DFA0A04FC94B}">
              <ma14:wrappingTextBoxFlag xmlns="" xmlns:ma14="http://schemas.microsoft.com/office/mac/drawingml/2011/main" xmlns:a14="http://schemas.microsoft.com/office/drawing/2010/main" xmlns:m="http://schemas.openxmlformats.org/officeDocument/2006/math"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val="1"/>
            </a:ext>
          </a:extLst>
        </p:spPr>
        <p:txBody>
          <a:bodyPr wrap="none" lIns="60960" tIns="60960" rIns="60960" bIns="60960">
            <a:spAutoFit/>
          </a:bodyPr>
          <a:lstStyle/>
          <a:p>
            <a:pPr defTabSz="177800">
              <a:defRPr sz="1200">
                <a:solidFill>
                  <a:srgbClr val="454545"/>
                </a:solidFill>
                <a:latin typeface="Helvetica Neue"/>
                <a:ea typeface="Helvetica Neue"/>
                <a:cs typeface="Helvetica Neue"/>
                <a:sym typeface="Helvetica Neue"/>
              </a:defRPr>
            </a:pPr>
            <a:endParaRPr sz="600"/>
          </a:p>
        </p:txBody>
      </p:sp>
      <p:sp>
        <p:nvSpPr>
          <p:cNvPr id="12" name="Text">
            <a:extLst>
              <a:ext uri="{FF2B5EF4-FFF2-40B4-BE49-F238E27FC236}">
                <a16:creationId xmlns:a16="http://schemas.microsoft.com/office/drawing/2014/main" id="{F77ABDCA-9297-406C-8723-CB8661A98E57}"/>
              </a:ext>
            </a:extLst>
          </p:cNvPr>
          <p:cNvSpPr txBox="1"/>
          <p:nvPr userDrawn="1"/>
        </p:nvSpPr>
        <p:spPr>
          <a:xfrm>
            <a:off x="11750040" y="6461032"/>
            <a:ext cx="219163" cy="388248"/>
          </a:xfrm>
          <a:prstGeom prst="rect">
            <a:avLst/>
          </a:prstGeom>
          <a:ln w="25400">
            <a:miter lim="400000"/>
          </a:ln>
          <a:extLst>
            <a:ext uri="{C572A759-6A51-4108-AA02-DFA0A04FC94B}">
              <ma14:wrappingTextBoxFlag xmlns="" xmlns:ma14="http://schemas.microsoft.com/office/mac/drawingml/2011/main" xmlns:a14="http://schemas.microsoft.com/office/drawing/2010/main" xmlns:m="http://schemas.openxmlformats.org/officeDocument/2006/math"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val="1"/>
            </a:ext>
          </a:extLst>
        </p:spPr>
        <p:txBody>
          <a:bodyPr wrap="none" lIns="25400" tIns="25400" rIns="25400" bIns="25400" anchor="ctr">
            <a:spAutoFit/>
          </a:bodyPr>
          <a:lstStyle>
            <a:lvl1pPr defTabSz="825500">
              <a:lnSpc>
                <a:spcPts val="3200"/>
              </a:lnSpc>
              <a:defRPr sz="1400" spc="28">
                <a:solidFill>
                  <a:srgbClr val="162F27"/>
                </a:solidFill>
                <a:latin typeface="Neue Haas Grotesk Display Pro 6"/>
                <a:ea typeface="Neue Haas Grotesk Display Pro 6"/>
                <a:cs typeface="Neue Haas Grotesk Display Pro 6"/>
                <a:sym typeface="Neue Haas Grotesk Display Pro 6"/>
              </a:defRPr>
            </a:lvl1pPr>
          </a:lstStyle>
          <a:p>
            <a:fld id="{86CB4B4D-7CA3-9044-876B-883B54F8677D}" type="slidenum">
              <a:rPr sz="1000">
                <a:latin typeface="Arial" panose="020B0604020202020204" pitchFamily="34" charset="0"/>
                <a:cs typeface="Arial" panose="020B0604020202020204" pitchFamily="34" charset="0"/>
              </a:rPr>
              <a:t>‹#›</a:t>
            </a:fld>
            <a:endParaRPr sz="700">
              <a:latin typeface="Arial" panose="020B0604020202020204" pitchFamily="34" charset="0"/>
              <a:cs typeface="Arial" panose="020B0604020202020204" pitchFamily="34" charset="0"/>
            </a:endParaRPr>
          </a:p>
        </p:txBody>
      </p:sp>
      <p:sp>
        <p:nvSpPr>
          <p:cNvPr id="7" name="Text Placeholder 55">
            <a:extLst>
              <a:ext uri="{FF2B5EF4-FFF2-40B4-BE49-F238E27FC236}">
                <a16:creationId xmlns:a16="http://schemas.microsoft.com/office/drawing/2014/main" id="{D12A9302-712D-4CAB-89F1-5B0C79FDCF82}"/>
              </a:ext>
            </a:extLst>
          </p:cNvPr>
          <p:cNvSpPr>
            <a:spLocks noGrp="1"/>
          </p:cNvSpPr>
          <p:nvPr>
            <p:ph type="body" sz="quarter" idx="20" hasCustomPrompt="1"/>
          </p:nvPr>
        </p:nvSpPr>
        <p:spPr>
          <a:xfrm>
            <a:off x="648701" y="239539"/>
            <a:ext cx="10758675" cy="765161"/>
          </a:xfrm>
        </p:spPr>
        <p:txBody>
          <a:bodyPr>
            <a:noAutofit/>
          </a:bodyPr>
          <a:lstStyle>
            <a:lvl1pPr>
              <a:lnSpc>
                <a:spcPts val="5000"/>
              </a:lnSpc>
              <a:defRPr sz="3300">
                <a:solidFill>
                  <a:srgbClr val="162F27"/>
                </a:solidFill>
                <a:latin typeface="Arial" panose="020B0604020202020204" pitchFamily="34" charset="0"/>
                <a:cs typeface="Arial" panose="020B0604020202020204" pitchFamily="34" charset="0"/>
              </a:defRPr>
            </a:lvl1pPr>
            <a:lvl2pPr>
              <a:lnSpc>
                <a:spcPts val="5000"/>
              </a:lnSpc>
              <a:defRPr sz="4500"/>
            </a:lvl2pPr>
            <a:lvl3pPr>
              <a:lnSpc>
                <a:spcPts val="5000"/>
              </a:lnSpc>
              <a:defRPr sz="4500"/>
            </a:lvl3pPr>
            <a:lvl4pPr>
              <a:lnSpc>
                <a:spcPts val="5000"/>
              </a:lnSpc>
              <a:defRPr sz="4500"/>
            </a:lvl4pPr>
            <a:lvl5pPr>
              <a:lnSpc>
                <a:spcPts val="5000"/>
              </a:lnSpc>
              <a:defRPr sz="4500"/>
            </a:lvl5pPr>
          </a:lstStyle>
          <a:p>
            <a:pPr lvl="0"/>
            <a:r>
              <a:rPr lang="en-US"/>
              <a:t>Title</a:t>
            </a:r>
          </a:p>
        </p:txBody>
      </p:sp>
      <p:pic>
        <p:nvPicPr>
          <p:cNvPr id="3" name="Picture 2" descr="A close up of a sign&#10;&#10;Description automatically generated">
            <a:extLst>
              <a:ext uri="{FF2B5EF4-FFF2-40B4-BE49-F238E27FC236}">
                <a16:creationId xmlns:a16="http://schemas.microsoft.com/office/drawing/2014/main" id="{DAFCB52A-A77A-422E-92D1-88F088704E0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2370" y="6537960"/>
            <a:ext cx="692662" cy="151375"/>
          </a:xfrm>
          <a:prstGeom prst="rect">
            <a:avLst/>
          </a:prstGeom>
        </p:spPr>
      </p:pic>
    </p:spTree>
    <p:extLst>
      <p:ext uri="{BB962C8B-B14F-4D97-AF65-F5344CB8AC3E}">
        <p14:creationId xmlns:p14="http://schemas.microsoft.com/office/powerpoint/2010/main" val="728771768"/>
      </p:ext>
    </p:extLst>
  </p:cSld>
  <p:clrMapOvr>
    <a:masterClrMapping/>
  </p:clrMapOvr>
  <p:transition spd="med"/>
  <p:extLst>
    <p:ext uri="{DCECCB84-F9BA-43D5-87BE-67443E8EF086}">
      <p15:sldGuideLst xmlns:p15="http://schemas.microsoft.com/office/powerpoint/2012/main">
        <p15:guide id="1" pos="7680">
          <p15:clr>
            <a:srgbClr val="FBAE40"/>
          </p15:clr>
        </p15:guide>
        <p15:guide id="2" pos="14616">
          <p15:clr>
            <a:srgbClr val="FBAE40"/>
          </p15:clr>
        </p15:guide>
        <p15:guide id="3" pos="816">
          <p15:clr>
            <a:srgbClr val="FBAE40"/>
          </p15:clr>
        </p15:guide>
        <p15:guide id="4" orient="horz" pos="4320">
          <p15:clr>
            <a:srgbClr val="FBAE40"/>
          </p15:clr>
        </p15:guide>
        <p15:guide id="5" orient="horz" pos="576">
          <p15:clr>
            <a:srgbClr val="FBAE40"/>
          </p15:clr>
        </p15:guide>
        <p15:guide id="6" orient="horz" pos="8376">
          <p15:clr>
            <a:srgbClr val="FBAE40"/>
          </p15:clr>
        </p15:guide>
        <p15:guide id="7" orient="horz" pos="7632">
          <p15:clr>
            <a:srgbClr val="FBAE40"/>
          </p15:clr>
        </p15:guide>
        <p15:guide id="8" pos="1200">
          <p15:clr>
            <a:srgbClr val="FBAE40"/>
          </p15:clr>
        </p15:guide>
        <p15:guide id="9" orient="horz" pos="1152">
          <p15:clr>
            <a:srgbClr val="FBAE40"/>
          </p15:clr>
        </p15:guide>
        <p15:guide id="10" orient="horz" pos="1920">
          <p15:clr>
            <a:srgbClr val="FBAE40"/>
          </p15:clr>
        </p15:guide>
        <p15:guide id="11" orient="horz" pos="2712">
          <p15:clr>
            <a:srgbClr val="FBAE40"/>
          </p15:clr>
        </p15:guide>
        <p15:guide id="12" pos="6456">
          <p15:clr>
            <a:srgbClr val="FBAE40"/>
          </p15:clr>
        </p15:guide>
        <p15:guide id="13" pos="595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4AE4-29E0-4ECD-A44A-0E27CF6ECC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9B3CEC-142C-4733-8D12-E9E16C06D2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0AA34B-2BE6-419B-B59B-F0D79BB3232E}"/>
              </a:ext>
            </a:extLst>
          </p:cNvPr>
          <p:cNvSpPr>
            <a:spLocks noGrp="1"/>
          </p:cNvSpPr>
          <p:nvPr>
            <p:ph type="dt" sz="half" idx="10"/>
          </p:nvPr>
        </p:nvSpPr>
        <p:spPr/>
        <p:txBody>
          <a:bodyPr/>
          <a:lstStyle/>
          <a:p>
            <a:fld id="{9D542F81-5C3F-4E3D-BCEE-C5E9CC48913D}" type="datetimeFigureOut">
              <a:rPr lang="en-US" smtClean="0"/>
              <a:t>7/25/2021</a:t>
            </a:fld>
            <a:endParaRPr lang="en-US"/>
          </a:p>
        </p:txBody>
      </p:sp>
      <p:sp>
        <p:nvSpPr>
          <p:cNvPr id="5" name="Footer Placeholder 4">
            <a:extLst>
              <a:ext uri="{FF2B5EF4-FFF2-40B4-BE49-F238E27FC236}">
                <a16:creationId xmlns:a16="http://schemas.microsoft.com/office/drawing/2014/main" id="{385A9CEF-3656-4CAF-A014-CE92520237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F5348B-BD1B-481C-B9D4-69A5B4282305}"/>
              </a:ext>
            </a:extLst>
          </p:cNvPr>
          <p:cNvSpPr>
            <a:spLocks noGrp="1"/>
          </p:cNvSpPr>
          <p:nvPr>
            <p:ph type="sldNum" sz="quarter" idx="12"/>
          </p:nvPr>
        </p:nvSpPr>
        <p:spPr/>
        <p:txBody>
          <a:bodyPr/>
          <a:lstStyle/>
          <a:p>
            <a:fld id="{B2654458-5F24-4AF2-B99C-A18A5BE4B5EC}" type="slidenum">
              <a:rPr lang="en-US" smtClean="0"/>
              <a:t>‹#›</a:t>
            </a:fld>
            <a:endParaRPr lang="en-US"/>
          </a:p>
        </p:txBody>
      </p:sp>
    </p:spTree>
    <p:extLst>
      <p:ext uri="{BB962C8B-B14F-4D97-AF65-F5344CB8AC3E}">
        <p14:creationId xmlns:p14="http://schemas.microsoft.com/office/powerpoint/2010/main" val="38291682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C840F-D8C6-41FA-9978-4F9503700F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38DFA4-3E0A-4D41-AAE6-1EDE4B1F94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6D077-20B8-4A75-9FDD-E8C71038A5AC}"/>
              </a:ext>
            </a:extLst>
          </p:cNvPr>
          <p:cNvSpPr>
            <a:spLocks noGrp="1"/>
          </p:cNvSpPr>
          <p:nvPr>
            <p:ph type="dt" sz="half" idx="10"/>
          </p:nvPr>
        </p:nvSpPr>
        <p:spPr/>
        <p:txBody>
          <a:bodyPr/>
          <a:lstStyle/>
          <a:p>
            <a:fld id="{9D542F81-5C3F-4E3D-BCEE-C5E9CC48913D}" type="datetimeFigureOut">
              <a:rPr lang="en-US" smtClean="0"/>
              <a:t>7/25/2021</a:t>
            </a:fld>
            <a:endParaRPr lang="en-US"/>
          </a:p>
        </p:txBody>
      </p:sp>
      <p:sp>
        <p:nvSpPr>
          <p:cNvPr id="5" name="Footer Placeholder 4">
            <a:extLst>
              <a:ext uri="{FF2B5EF4-FFF2-40B4-BE49-F238E27FC236}">
                <a16:creationId xmlns:a16="http://schemas.microsoft.com/office/drawing/2014/main" id="{AC60360A-952E-4D1E-8E4B-88C4C9833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A0D5C2-51BF-414E-8616-F965290B65AC}"/>
              </a:ext>
            </a:extLst>
          </p:cNvPr>
          <p:cNvSpPr>
            <a:spLocks noGrp="1"/>
          </p:cNvSpPr>
          <p:nvPr>
            <p:ph type="sldNum" sz="quarter" idx="12"/>
          </p:nvPr>
        </p:nvSpPr>
        <p:spPr/>
        <p:txBody>
          <a:bodyPr/>
          <a:lstStyle/>
          <a:p>
            <a:fld id="{B2654458-5F24-4AF2-B99C-A18A5BE4B5EC}" type="slidenum">
              <a:rPr lang="en-US" smtClean="0"/>
              <a:t>‹#›</a:t>
            </a:fld>
            <a:endParaRPr lang="en-US"/>
          </a:p>
        </p:txBody>
      </p:sp>
    </p:spTree>
    <p:extLst>
      <p:ext uri="{BB962C8B-B14F-4D97-AF65-F5344CB8AC3E}">
        <p14:creationId xmlns:p14="http://schemas.microsoft.com/office/powerpoint/2010/main" val="354009576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789A-E2E3-4156-A25B-FEB0B51F1D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BC4F04-FA0F-4D20-9ECA-70B874225B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8EB007-0111-48B1-873C-07CFE105C775}"/>
              </a:ext>
            </a:extLst>
          </p:cNvPr>
          <p:cNvSpPr>
            <a:spLocks noGrp="1"/>
          </p:cNvSpPr>
          <p:nvPr>
            <p:ph type="dt" sz="half" idx="10"/>
          </p:nvPr>
        </p:nvSpPr>
        <p:spPr/>
        <p:txBody>
          <a:bodyPr/>
          <a:lstStyle/>
          <a:p>
            <a:fld id="{9D542F81-5C3F-4E3D-BCEE-C5E9CC48913D}" type="datetimeFigureOut">
              <a:rPr lang="en-US" smtClean="0"/>
              <a:t>7/25/2021</a:t>
            </a:fld>
            <a:endParaRPr lang="en-US"/>
          </a:p>
        </p:txBody>
      </p:sp>
      <p:sp>
        <p:nvSpPr>
          <p:cNvPr id="5" name="Footer Placeholder 4">
            <a:extLst>
              <a:ext uri="{FF2B5EF4-FFF2-40B4-BE49-F238E27FC236}">
                <a16:creationId xmlns:a16="http://schemas.microsoft.com/office/drawing/2014/main" id="{AAF67D6B-22DF-4B0C-8A56-8D1E23A9F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AE1DD-FCBF-4610-90B0-118C62E8750C}"/>
              </a:ext>
            </a:extLst>
          </p:cNvPr>
          <p:cNvSpPr>
            <a:spLocks noGrp="1"/>
          </p:cNvSpPr>
          <p:nvPr>
            <p:ph type="sldNum" sz="quarter" idx="12"/>
          </p:nvPr>
        </p:nvSpPr>
        <p:spPr/>
        <p:txBody>
          <a:bodyPr/>
          <a:lstStyle/>
          <a:p>
            <a:fld id="{B2654458-5F24-4AF2-B99C-A18A5BE4B5EC}" type="slidenum">
              <a:rPr lang="en-US" smtClean="0"/>
              <a:t>‹#›</a:t>
            </a:fld>
            <a:endParaRPr lang="en-US"/>
          </a:p>
        </p:txBody>
      </p:sp>
    </p:spTree>
    <p:extLst>
      <p:ext uri="{BB962C8B-B14F-4D97-AF65-F5344CB8AC3E}">
        <p14:creationId xmlns:p14="http://schemas.microsoft.com/office/powerpoint/2010/main" val="115238906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7F953-353E-4DB7-8BDE-6E075228EB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7530E8-7D3E-4909-9871-24910844B4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4B4F48-2875-4DC4-83E8-91AEFDCFB0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214F77-3152-46CF-B224-FB61CBA3A1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B33EDE-94D0-4FE4-8527-7AD5E8EFF1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9EF88D-B5B5-46C6-93DD-64198912783D}"/>
              </a:ext>
            </a:extLst>
          </p:cNvPr>
          <p:cNvSpPr>
            <a:spLocks noGrp="1"/>
          </p:cNvSpPr>
          <p:nvPr>
            <p:ph type="dt" sz="half" idx="10"/>
          </p:nvPr>
        </p:nvSpPr>
        <p:spPr/>
        <p:txBody>
          <a:bodyPr/>
          <a:lstStyle/>
          <a:p>
            <a:fld id="{9FC0B9E6-A962-44EE-8F0A-39CDFE190BB5}" type="datetimeFigureOut">
              <a:rPr lang="en-US" smtClean="0"/>
              <a:t>7/25/2021</a:t>
            </a:fld>
            <a:endParaRPr lang="en-US"/>
          </a:p>
        </p:txBody>
      </p:sp>
      <p:sp>
        <p:nvSpPr>
          <p:cNvPr id="8" name="Footer Placeholder 7">
            <a:extLst>
              <a:ext uri="{FF2B5EF4-FFF2-40B4-BE49-F238E27FC236}">
                <a16:creationId xmlns:a16="http://schemas.microsoft.com/office/drawing/2014/main" id="{6C3EA9C9-5B58-4604-9FD5-92C10966E4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2AF78E-5C06-4C1E-9723-B5FAAFC1E560}"/>
              </a:ext>
            </a:extLst>
          </p:cNvPr>
          <p:cNvSpPr>
            <a:spLocks noGrp="1"/>
          </p:cNvSpPr>
          <p:nvPr>
            <p:ph type="sldNum" sz="quarter" idx="12"/>
          </p:nvPr>
        </p:nvSpPr>
        <p:spPr/>
        <p:txBody>
          <a:bodyPr/>
          <a:lstStyle/>
          <a:p>
            <a:fld id="{8EDC6CA4-9E1B-41D0-8892-261F466C9BC8}" type="slidenum">
              <a:rPr lang="en-US" smtClean="0"/>
              <a:t>‹#›</a:t>
            </a:fld>
            <a:endParaRPr lang="en-US"/>
          </a:p>
        </p:txBody>
      </p:sp>
    </p:spTree>
    <p:extLst>
      <p:ext uri="{BB962C8B-B14F-4D97-AF65-F5344CB8AC3E}">
        <p14:creationId xmlns:p14="http://schemas.microsoft.com/office/powerpoint/2010/main" val="278878787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63357-4866-4700-86AA-0C53C0E404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2F6A68-CF2B-4716-9983-ECC68A46F2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CAB3FB-104C-4AC8-91B5-B198D9444E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F9557E-5A92-4EFD-BB14-CC38AAB4F290}"/>
              </a:ext>
            </a:extLst>
          </p:cNvPr>
          <p:cNvSpPr>
            <a:spLocks noGrp="1"/>
          </p:cNvSpPr>
          <p:nvPr>
            <p:ph type="dt" sz="half" idx="10"/>
          </p:nvPr>
        </p:nvSpPr>
        <p:spPr/>
        <p:txBody>
          <a:bodyPr/>
          <a:lstStyle/>
          <a:p>
            <a:fld id="{9D542F81-5C3F-4E3D-BCEE-C5E9CC48913D}" type="datetimeFigureOut">
              <a:rPr lang="en-US" smtClean="0"/>
              <a:t>7/25/2021</a:t>
            </a:fld>
            <a:endParaRPr lang="en-US"/>
          </a:p>
        </p:txBody>
      </p:sp>
      <p:sp>
        <p:nvSpPr>
          <p:cNvPr id="6" name="Footer Placeholder 5">
            <a:extLst>
              <a:ext uri="{FF2B5EF4-FFF2-40B4-BE49-F238E27FC236}">
                <a16:creationId xmlns:a16="http://schemas.microsoft.com/office/drawing/2014/main" id="{5C6515D5-A428-45B9-84BB-1A976B0FBD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D88B9A-C8E6-4E9E-B59C-85397A3B8520}"/>
              </a:ext>
            </a:extLst>
          </p:cNvPr>
          <p:cNvSpPr>
            <a:spLocks noGrp="1"/>
          </p:cNvSpPr>
          <p:nvPr>
            <p:ph type="sldNum" sz="quarter" idx="12"/>
          </p:nvPr>
        </p:nvSpPr>
        <p:spPr/>
        <p:txBody>
          <a:bodyPr/>
          <a:lstStyle/>
          <a:p>
            <a:fld id="{B2654458-5F24-4AF2-B99C-A18A5BE4B5EC}" type="slidenum">
              <a:rPr lang="en-US" smtClean="0"/>
              <a:t>‹#›</a:t>
            </a:fld>
            <a:endParaRPr lang="en-US"/>
          </a:p>
        </p:txBody>
      </p:sp>
    </p:spTree>
    <p:extLst>
      <p:ext uri="{BB962C8B-B14F-4D97-AF65-F5344CB8AC3E}">
        <p14:creationId xmlns:p14="http://schemas.microsoft.com/office/powerpoint/2010/main" val="209578366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B7A9-BD73-4D80-A2F9-DC6E7B20FB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A98124-AA92-454F-8B3E-4A15D60459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87EF9A-895C-4F9E-96EC-8E34297F4E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09B5F0-3CE0-462B-9DF6-78FBC97220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C3D3B8-C3B3-445A-A436-BDBEF9C13D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1987D9-8878-4918-97C0-FE6196F39197}"/>
              </a:ext>
            </a:extLst>
          </p:cNvPr>
          <p:cNvSpPr>
            <a:spLocks noGrp="1"/>
          </p:cNvSpPr>
          <p:nvPr>
            <p:ph type="dt" sz="half" idx="10"/>
          </p:nvPr>
        </p:nvSpPr>
        <p:spPr/>
        <p:txBody>
          <a:bodyPr/>
          <a:lstStyle/>
          <a:p>
            <a:fld id="{9D542F81-5C3F-4E3D-BCEE-C5E9CC48913D}" type="datetimeFigureOut">
              <a:rPr lang="en-US" smtClean="0"/>
              <a:t>7/25/2021</a:t>
            </a:fld>
            <a:endParaRPr lang="en-US"/>
          </a:p>
        </p:txBody>
      </p:sp>
      <p:sp>
        <p:nvSpPr>
          <p:cNvPr id="8" name="Footer Placeholder 7">
            <a:extLst>
              <a:ext uri="{FF2B5EF4-FFF2-40B4-BE49-F238E27FC236}">
                <a16:creationId xmlns:a16="http://schemas.microsoft.com/office/drawing/2014/main" id="{BFF0938B-9BDE-446B-850A-00E27C3236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12BDE5-7A3D-400E-A329-9F5EA0FA7FE4}"/>
              </a:ext>
            </a:extLst>
          </p:cNvPr>
          <p:cNvSpPr>
            <a:spLocks noGrp="1"/>
          </p:cNvSpPr>
          <p:nvPr>
            <p:ph type="sldNum" sz="quarter" idx="12"/>
          </p:nvPr>
        </p:nvSpPr>
        <p:spPr/>
        <p:txBody>
          <a:bodyPr/>
          <a:lstStyle/>
          <a:p>
            <a:fld id="{B2654458-5F24-4AF2-B99C-A18A5BE4B5EC}" type="slidenum">
              <a:rPr lang="en-US" smtClean="0"/>
              <a:t>‹#›</a:t>
            </a:fld>
            <a:endParaRPr lang="en-US"/>
          </a:p>
        </p:txBody>
      </p:sp>
    </p:spTree>
    <p:extLst>
      <p:ext uri="{BB962C8B-B14F-4D97-AF65-F5344CB8AC3E}">
        <p14:creationId xmlns:p14="http://schemas.microsoft.com/office/powerpoint/2010/main" val="213449380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4F97-EF1F-42E1-B688-5F417EF03F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C05B3B-2DA7-434B-A103-96A45BA90C34}"/>
              </a:ext>
            </a:extLst>
          </p:cNvPr>
          <p:cNvSpPr>
            <a:spLocks noGrp="1"/>
          </p:cNvSpPr>
          <p:nvPr>
            <p:ph type="dt" sz="half" idx="10"/>
          </p:nvPr>
        </p:nvSpPr>
        <p:spPr/>
        <p:txBody>
          <a:bodyPr/>
          <a:lstStyle/>
          <a:p>
            <a:fld id="{9D542F81-5C3F-4E3D-BCEE-C5E9CC48913D}" type="datetimeFigureOut">
              <a:rPr lang="en-US" smtClean="0"/>
              <a:t>7/25/2021</a:t>
            </a:fld>
            <a:endParaRPr lang="en-US"/>
          </a:p>
        </p:txBody>
      </p:sp>
      <p:sp>
        <p:nvSpPr>
          <p:cNvPr id="4" name="Footer Placeholder 3">
            <a:extLst>
              <a:ext uri="{FF2B5EF4-FFF2-40B4-BE49-F238E27FC236}">
                <a16:creationId xmlns:a16="http://schemas.microsoft.com/office/drawing/2014/main" id="{94406327-E76A-49EA-B0E9-2E4227C3B6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1EFDE7-76BE-4C37-A209-433F1688543F}"/>
              </a:ext>
            </a:extLst>
          </p:cNvPr>
          <p:cNvSpPr>
            <a:spLocks noGrp="1"/>
          </p:cNvSpPr>
          <p:nvPr>
            <p:ph type="sldNum" sz="quarter" idx="12"/>
          </p:nvPr>
        </p:nvSpPr>
        <p:spPr/>
        <p:txBody>
          <a:bodyPr/>
          <a:lstStyle/>
          <a:p>
            <a:fld id="{B2654458-5F24-4AF2-B99C-A18A5BE4B5EC}" type="slidenum">
              <a:rPr lang="en-US" smtClean="0"/>
              <a:t>‹#›</a:t>
            </a:fld>
            <a:endParaRPr lang="en-US"/>
          </a:p>
        </p:txBody>
      </p:sp>
    </p:spTree>
    <p:extLst>
      <p:ext uri="{BB962C8B-B14F-4D97-AF65-F5344CB8AC3E}">
        <p14:creationId xmlns:p14="http://schemas.microsoft.com/office/powerpoint/2010/main" val="20380483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DE6B7E-D993-481D-978C-41C487CFE2E5}"/>
              </a:ext>
            </a:extLst>
          </p:cNvPr>
          <p:cNvSpPr>
            <a:spLocks noGrp="1"/>
          </p:cNvSpPr>
          <p:nvPr>
            <p:ph type="dt" sz="half" idx="10"/>
          </p:nvPr>
        </p:nvSpPr>
        <p:spPr/>
        <p:txBody>
          <a:bodyPr/>
          <a:lstStyle/>
          <a:p>
            <a:fld id="{9D542F81-5C3F-4E3D-BCEE-C5E9CC48913D}" type="datetimeFigureOut">
              <a:rPr lang="en-US" smtClean="0"/>
              <a:t>7/25/2021</a:t>
            </a:fld>
            <a:endParaRPr lang="en-US"/>
          </a:p>
        </p:txBody>
      </p:sp>
      <p:sp>
        <p:nvSpPr>
          <p:cNvPr id="3" name="Footer Placeholder 2">
            <a:extLst>
              <a:ext uri="{FF2B5EF4-FFF2-40B4-BE49-F238E27FC236}">
                <a16:creationId xmlns:a16="http://schemas.microsoft.com/office/drawing/2014/main" id="{C1605F74-8E66-451C-A745-B11B748F91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9F80AE-BA05-48E7-9B7F-872726442FA0}"/>
              </a:ext>
            </a:extLst>
          </p:cNvPr>
          <p:cNvSpPr>
            <a:spLocks noGrp="1"/>
          </p:cNvSpPr>
          <p:nvPr>
            <p:ph type="sldNum" sz="quarter" idx="12"/>
          </p:nvPr>
        </p:nvSpPr>
        <p:spPr/>
        <p:txBody>
          <a:bodyPr/>
          <a:lstStyle/>
          <a:p>
            <a:fld id="{B2654458-5F24-4AF2-B99C-A18A5BE4B5EC}" type="slidenum">
              <a:rPr lang="en-US" smtClean="0"/>
              <a:t>‹#›</a:t>
            </a:fld>
            <a:endParaRPr lang="en-US"/>
          </a:p>
        </p:txBody>
      </p:sp>
    </p:spTree>
    <p:extLst>
      <p:ext uri="{BB962C8B-B14F-4D97-AF65-F5344CB8AC3E}">
        <p14:creationId xmlns:p14="http://schemas.microsoft.com/office/powerpoint/2010/main" val="95557351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DE2A7-380F-4D1E-BBA8-B223F3DBF6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A2833F-8E66-42E9-AB43-433DE38E2F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0230BF-1B89-4765-BB86-7A0232BF3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A6FE97-B446-40A8-88BB-B5816D310EFF}"/>
              </a:ext>
            </a:extLst>
          </p:cNvPr>
          <p:cNvSpPr>
            <a:spLocks noGrp="1"/>
          </p:cNvSpPr>
          <p:nvPr>
            <p:ph type="dt" sz="half" idx="10"/>
          </p:nvPr>
        </p:nvSpPr>
        <p:spPr/>
        <p:txBody>
          <a:bodyPr/>
          <a:lstStyle/>
          <a:p>
            <a:fld id="{9D542F81-5C3F-4E3D-BCEE-C5E9CC48913D}" type="datetimeFigureOut">
              <a:rPr lang="en-US" smtClean="0"/>
              <a:t>7/25/2021</a:t>
            </a:fld>
            <a:endParaRPr lang="en-US"/>
          </a:p>
        </p:txBody>
      </p:sp>
      <p:sp>
        <p:nvSpPr>
          <p:cNvPr id="6" name="Footer Placeholder 5">
            <a:extLst>
              <a:ext uri="{FF2B5EF4-FFF2-40B4-BE49-F238E27FC236}">
                <a16:creationId xmlns:a16="http://schemas.microsoft.com/office/drawing/2014/main" id="{A9D92FC4-C3E2-40BB-834F-63A0138159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1D077B-2BC2-46EC-AE8C-8523CA37B5E5}"/>
              </a:ext>
            </a:extLst>
          </p:cNvPr>
          <p:cNvSpPr>
            <a:spLocks noGrp="1"/>
          </p:cNvSpPr>
          <p:nvPr>
            <p:ph type="sldNum" sz="quarter" idx="12"/>
          </p:nvPr>
        </p:nvSpPr>
        <p:spPr/>
        <p:txBody>
          <a:bodyPr/>
          <a:lstStyle/>
          <a:p>
            <a:fld id="{B2654458-5F24-4AF2-B99C-A18A5BE4B5EC}" type="slidenum">
              <a:rPr lang="en-US" smtClean="0"/>
              <a:t>‹#›</a:t>
            </a:fld>
            <a:endParaRPr lang="en-US"/>
          </a:p>
        </p:txBody>
      </p:sp>
    </p:spTree>
    <p:extLst>
      <p:ext uri="{BB962C8B-B14F-4D97-AF65-F5344CB8AC3E}">
        <p14:creationId xmlns:p14="http://schemas.microsoft.com/office/powerpoint/2010/main" val="252866927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EBB24-995B-42DB-B955-CBB17190C9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940015-8800-43E9-8ABD-5EF09A1EB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B4FD5C-7681-4F38-B10D-AABF7355A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95F4CF-ED66-4F6A-9B3E-D8D5E8C3DEF8}"/>
              </a:ext>
            </a:extLst>
          </p:cNvPr>
          <p:cNvSpPr>
            <a:spLocks noGrp="1"/>
          </p:cNvSpPr>
          <p:nvPr>
            <p:ph type="dt" sz="half" idx="10"/>
          </p:nvPr>
        </p:nvSpPr>
        <p:spPr/>
        <p:txBody>
          <a:bodyPr/>
          <a:lstStyle/>
          <a:p>
            <a:fld id="{9D542F81-5C3F-4E3D-BCEE-C5E9CC48913D}" type="datetimeFigureOut">
              <a:rPr lang="en-US" smtClean="0"/>
              <a:t>7/25/2021</a:t>
            </a:fld>
            <a:endParaRPr lang="en-US"/>
          </a:p>
        </p:txBody>
      </p:sp>
      <p:sp>
        <p:nvSpPr>
          <p:cNvPr id="6" name="Footer Placeholder 5">
            <a:extLst>
              <a:ext uri="{FF2B5EF4-FFF2-40B4-BE49-F238E27FC236}">
                <a16:creationId xmlns:a16="http://schemas.microsoft.com/office/drawing/2014/main" id="{9581D42E-8FF2-478F-8EAB-E1F74C7CB1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EA5761-12D7-45FE-A0B2-F875A4F7D11B}"/>
              </a:ext>
            </a:extLst>
          </p:cNvPr>
          <p:cNvSpPr>
            <a:spLocks noGrp="1"/>
          </p:cNvSpPr>
          <p:nvPr>
            <p:ph type="sldNum" sz="quarter" idx="12"/>
          </p:nvPr>
        </p:nvSpPr>
        <p:spPr/>
        <p:txBody>
          <a:bodyPr/>
          <a:lstStyle/>
          <a:p>
            <a:fld id="{B2654458-5F24-4AF2-B99C-A18A5BE4B5EC}" type="slidenum">
              <a:rPr lang="en-US" smtClean="0"/>
              <a:t>‹#›</a:t>
            </a:fld>
            <a:endParaRPr lang="en-US"/>
          </a:p>
        </p:txBody>
      </p:sp>
    </p:spTree>
    <p:extLst>
      <p:ext uri="{BB962C8B-B14F-4D97-AF65-F5344CB8AC3E}">
        <p14:creationId xmlns:p14="http://schemas.microsoft.com/office/powerpoint/2010/main" val="372715944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1BCF0-8DB3-436B-BFE3-12AFD54230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C25C9D-FFDB-4A1B-8420-2C0041DEBB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90F8C-D3E4-46B8-BB21-9248F9D5B8EC}"/>
              </a:ext>
            </a:extLst>
          </p:cNvPr>
          <p:cNvSpPr>
            <a:spLocks noGrp="1"/>
          </p:cNvSpPr>
          <p:nvPr>
            <p:ph type="dt" sz="half" idx="10"/>
          </p:nvPr>
        </p:nvSpPr>
        <p:spPr/>
        <p:txBody>
          <a:bodyPr/>
          <a:lstStyle/>
          <a:p>
            <a:fld id="{9D542F81-5C3F-4E3D-BCEE-C5E9CC48913D}" type="datetimeFigureOut">
              <a:rPr lang="en-US" smtClean="0"/>
              <a:t>7/25/2021</a:t>
            </a:fld>
            <a:endParaRPr lang="en-US"/>
          </a:p>
        </p:txBody>
      </p:sp>
      <p:sp>
        <p:nvSpPr>
          <p:cNvPr id="5" name="Footer Placeholder 4">
            <a:extLst>
              <a:ext uri="{FF2B5EF4-FFF2-40B4-BE49-F238E27FC236}">
                <a16:creationId xmlns:a16="http://schemas.microsoft.com/office/drawing/2014/main" id="{133EF0B7-FBFD-4B3B-9A01-36871B7F4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948D00-347B-45EC-AA11-C087F3624B97}"/>
              </a:ext>
            </a:extLst>
          </p:cNvPr>
          <p:cNvSpPr>
            <a:spLocks noGrp="1"/>
          </p:cNvSpPr>
          <p:nvPr>
            <p:ph type="sldNum" sz="quarter" idx="12"/>
          </p:nvPr>
        </p:nvSpPr>
        <p:spPr/>
        <p:txBody>
          <a:bodyPr/>
          <a:lstStyle/>
          <a:p>
            <a:fld id="{B2654458-5F24-4AF2-B99C-A18A5BE4B5EC}" type="slidenum">
              <a:rPr lang="en-US" smtClean="0"/>
              <a:t>‹#›</a:t>
            </a:fld>
            <a:endParaRPr lang="en-US"/>
          </a:p>
        </p:txBody>
      </p:sp>
    </p:spTree>
    <p:extLst>
      <p:ext uri="{BB962C8B-B14F-4D97-AF65-F5344CB8AC3E}">
        <p14:creationId xmlns:p14="http://schemas.microsoft.com/office/powerpoint/2010/main" val="364999839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8C3DD2-3262-418E-9563-C714CAC716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2D26A3-C293-4F70-83F7-4CA96451E4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09DDFB-D30A-421C-BD5E-354DCAB1AF76}"/>
              </a:ext>
            </a:extLst>
          </p:cNvPr>
          <p:cNvSpPr>
            <a:spLocks noGrp="1"/>
          </p:cNvSpPr>
          <p:nvPr>
            <p:ph type="dt" sz="half" idx="10"/>
          </p:nvPr>
        </p:nvSpPr>
        <p:spPr/>
        <p:txBody>
          <a:bodyPr/>
          <a:lstStyle/>
          <a:p>
            <a:fld id="{9D542F81-5C3F-4E3D-BCEE-C5E9CC48913D}" type="datetimeFigureOut">
              <a:rPr lang="en-US" smtClean="0"/>
              <a:t>7/25/2021</a:t>
            </a:fld>
            <a:endParaRPr lang="en-US"/>
          </a:p>
        </p:txBody>
      </p:sp>
      <p:sp>
        <p:nvSpPr>
          <p:cNvPr id="5" name="Footer Placeholder 4">
            <a:extLst>
              <a:ext uri="{FF2B5EF4-FFF2-40B4-BE49-F238E27FC236}">
                <a16:creationId xmlns:a16="http://schemas.microsoft.com/office/drawing/2014/main" id="{A5A7D414-FE22-4550-9BE3-AF2155048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90A9E7-8008-44FC-AB35-D4662738332B}"/>
              </a:ext>
            </a:extLst>
          </p:cNvPr>
          <p:cNvSpPr>
            <a:spLocks noGrp="1"/>
          </p:cNvSpPr>
          <p:nvPr>
            <p:ph type="sldNum" sz="quarter" idx="12"/>
          </p:nvPr>
        </p:nvSpPr>
        <p:spPr/>
        <p:txBody>
          <a:bodyPr/>
          <a:lstStyle/>
          <a:p>
            <a:fld id="{B2654458-5F24-4AF2-B99C-A18A5BE4B5EC}" type="slidenum">
              <a:rPr lang="en-US" smtClean="0"/>
              <a:t>‹#›</a:t>
            </a:fld>
            <a:endParaRPr lang="en-US"/>
          </a:p>
        </p:txBody>
      </p:sp>
    </p:spTree>
    <p:extLst>
      <p:ext uri="{BB962C8B-B14F-4D97-AF65-F5344CB8AC3E}">
        <p14:creationId xmlns:p14="http://schemas.microsoft.com/office/powerpoint/2010/main" val="267073401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ED4F22-55F4-4427-AAD8-ED25337DD4AD}"/>
              </a:ext>
            </a:extLst>
          </p:cNvPr>
          <p:cNvSpPr>
            <a:spLocks noGrp="1"/>
          </p:cNvSpPr>
          <p:nvPr>
            <p:ph type="title" hasCustomPrompt="1"/>
          </p:nvPr>
        </p:nvSpPr>
        <p:spPr>
          <a:xfrm>
            <a:off x="2541374" y="4456671"/>
            <a:ext cx="7109253" cy="339918"/>
          </a:xfrm>
        </p:spPr>
        <p:txBody>
          <a:bodyPr>
            <a:normAutofit/>
          </a:bodyPr>
          <a:lstStyle>
            <a:lvl1pPr algn="ctr">
              <a:defRPr sz="2800" b="1">
                <a:solidFill>
                  <a:srgbClr val="19A49B"/>
                </a:solidFill>
                <a:latin typeface="+mn-lt"/>
              </a:defRPr>
            </a:lvl1pPr>
          </a:lstStyle>
          <a:p>
            <a:r>
              <a:rPr lang="en-US" dirty="0"/>
              <a:t>TITLE</a:t>
            </a:r>
            <a:endParaRPr lang="en-IE" dirty="0"/>
          </a:p>
        </p:txBody>
      </p:sp>
    </p:spTree>
    <p:extLst>
      <p:ext uri="{BB962C8B-B14F-4D97-AF65-F5344CB8AC3E}">
        <p14:creationId xmlns:p14="http://schemas.microsoft.com/office/powerpoint/2010/main" val="30380403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3CD87D38-5692-40F7-B00D-9AA70EC4681D}"/>
              </a:ext>
            </a:extLst>
          </p:cNvPr>
          <p:cNvSpPr>
            <a:spLocks noGrp="1"/>
          </p:cNvSpPr>
          <p:nvPr>
            <p:ph type="body" sz="quarter" idx="18" hasCustomPrompt="1"/>
          </p:nvPr>
        </p:nvSpPr>
        <p:spPr>
          <a:xfrm>
            <a:off x="2568958" y="215844"/>
            <a:ext cx="6878638" cy="473075"/>
          </a:xfrm>
          <a:prstGeom prst="rect">
            <a:avLst/>
          </a:prstGeom>
        </p:spPr>
        <p:txBody>
          <a:bodyPr anchor="ctr" anchorCtr="0"/>
          <a:lstStyle>
            <a:lvl1pPr marL="0" indent="0" algn="ctr">
              <a:buNone/>
              <a:defRPr sz="2400" b="1">
                <a:solidFill>
                  <a:schemeClr val="bg1"/>
                </a:solidFill>
              </a:defRPr>
            </a:lvl1pPr>
          </a:lstStyle>
          <a:p>
            <a:pPr lvl="0"/>
            <a:r>
              <a:rPr lang="en-IE" dirty="0"/>
              <a:t>TITLE</a:t>
            </a:r>
          </a:p>
        </p:txBody>
      </p:sp>
      <p:sp>
        <p:nvSpPr>
          <p:cNvPr id="7" name="Text Placeholder 22">
            <a:extLst>
              <a:ext uri="{FF2B5EF4-FFF2-40B4-BE49-F238E27FC236}">
                <a16:creationId xmlns:a16="http://schemas.microsoft.com/office/drawing/2014/main" id="{8DCE1B82-054E-9A4F-A939-96B6D0E1C5F4}"/>
              </a:ext>
            </a:extLst>
          </p:cNvPr>
          <p:cNvSpPr>
            <a:spLocks noGrp="1"/>
          </p:cNvSpPr>
          <p:nvPr>
            <p:ph type="body" sz="quarter" idx="15" hasCustomPrompt="1"/>
          </p:nvPr>
        </p:nvSpPr>
        <p:spPr>
          <a:xfrm>
            <a:off x="3882081" y="2083799"/>
            <a:ext cx="3860800" cy="472987"/>
          </a:xfrm>
          <a:prstGeom prst="rect">
            <a:avLst/>
          </a:prstGeom>
        </p:spPr>
        <p:txBody>
          <a:bodyPr anchor="ctr" anchorCtr="0"/>
          <a:lstStyle>
            <a:lvl1pPr marL="0" indent="0" algn="ctr" defTabSz="914400" rtl="0" eaLnBrk="1" latinLnBrk="0" hangingPunct="1">
              <a:buNone/>
              <a:defRPr lang="en-IE" sz="2400" b="1" kern="1200" dirty="0">
                <a:solidFill>
                  <a:srgbClr val="F39032"/>
                </a:solidFill>
                <a:latin typeface="+mn-lt"/>
                <a:ea typeface="+mn-ea"/>
                <a:cs typeface="+mn-cs"/>
              </a:defRPr>
            </a:lvl1pPr>
          </a:lstStyle>
          <a:p>
            <a:pPr lvl="0"/>
            <a:r>
              <a:rPr lang="en-US" dirty="0"/>
              <a:t>ITEM 2</a:t>
            </a:r>
            <a:endParaRPr lang="en-IE" dirty="0"/>
          </a:p>
        </p:txBody>
      </p:sp>
      <p:sp>
        <p:nvSpPr>
          <p:cNvPr id="8" name="Text Placeholder 13">
            <a:extLst>
              <a:ext uri="{FF2B5EF4-FFF2-40B4-BE49-F238E27FC236}">
                <a16:creationId xmlns:a16="http://schemas.microsoft.com/office/drawing/2014/main" id="{4193F84B-7305-564B-95DF-43D7F2FBC244}"/>
              </a:ext>
            </a:extLst>
          </p:cNvPr>
          <p:cNvSpPr>
            <a:spLocks noGrp="1"/>
          </p:cNvSpPr>
          <p:nvPr>
            <p:ph type="body" sz="quarter" idx="17" hasCustomPrompt="1"/>
          </p:nvPr>
        </p:nvSpPr>
        <p:spPr>
          <a:xfrm>
            <a:off x="3221681" y="3010359"/>
            <a:ext cx="5181600" cy="2376488"/>
          </a:xfrm>
          <a:prstGeom prst="rect">
            <a:avLst/>
          </a:prstGeom>
        </p:spPr>
        <p:txBody>
          <a:bodyPr anchor="ctr" anchorCtr="0"/>
          <a:lstStyle>
            <a:lvl1pPr marL="0" indent="0" algn="ctr">
              <a:buNone/>
              <a:defRPr sz="2400">
                <a:solidFill>
                  <a:srgbClr val="19A49B"/>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177454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1376D-1CA0-4015-B74A-D3B036D21B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80D1BC-666C-492A-A353-66CC57EE7A4B}"/>
              </a:ext>
            </a:extLst>
          </p:cNvPr>
          <p:cNvSpPr>
            <a:spLocks noGrp="1"/>
          </p:cNvSpPr>
          <p:nvPr>
            <p:ph type="dt" sz="half" idx="10"/>
          </p:nvPr>
        </p:nvSpPr>
        <p:spPr/>
        <p:txBody>
          <a:bodyPr/>
          <a:lstStyle/>
          <a:p>
            <a:fld id="{9FC0B9E6-A962-44EE-8F0A-39CDFE190BB5}" type="datetimeFigureOut">
              <a:rPr lang="en-US" smtClean="0"/>
              <a:t>7/25/2021</a:t>
            </a:fld>
            <a:endParaRPr lang="en-US"/>
          </a:p>
        </p:txBody>
      </p:sp>
      <p:sp>
        <p:nvSpPr>
          <p:cNvPr id="4" name="Footer Placeholder 3">
            <a:extLst>
              <a:ext uri="{FF2B5EF4-FFF2-40B4-BE49-F238E27FC236}">
                <a16:creationId xmlns:a16="http://schemas.microsoft.com/office/drawing/2014/main" id="{DFD3D6B3-E5B5-4C8C-936C-AA546FEDD7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F5246E-79F8-4564-BD13-061D7A7F84FB}"/>
              </a:ext>
            </a:extLst>
          </p:cNvPr>
          <p:cNvSpPr>
            <a:spLocks noGrp="1"/>
          </p:cNvSpPr>
          <p:nvPr>
            <p:ph type="sldNum" sz="quarter" idx="12"/>
          </p:nvPr>
        </p:nvSpPr>
        <p:spPr/>
        <p:txBody>
          <a:bodyPr/>
          <a:lstStyle/>
          <a:p>
            <a:fld id="{8EDC6CA4-9E1B-41D0-8892-261F466C9BC8}" type="slidenum">
              <a:rPr lang="en-US" smtClean="0"/>
              <a:t>‹#›</a:t>
            </a:fld>
            <a:endParaRPr lang="en-US"/>
          </a:p>
        </p:txBody>
      </p:sp>
    </p:spTree>
    <p:extLst>
      <p:ext uri="{BB962C8B-B14F-4D97-AF65-F5344CB8AC3E}">
        <p14:creationId xmlns:p14="http://schemas.microsoft.com/office/powerpoint/2010/main" val="2148593797"/>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16">
            <a:extLst>
              <a:ext uri="{FF2B5EF4-FFF2-40B4-BE49-F238E27FC236}">
                <a16:creationId xmlns:a16="http://schemas.microsoft.com/office/drawing/2014/main" id="{1709C619-4CDB-4B92-AE76-3AA5D9F72FC1}"/>
              </a:ext>
            </a:extLst>
          </p:cNvPr>
          <p:cNvSpPr>
            <a:spLocks noGrp="1"/>
          </p:cNvSpPr>
          <p:nvPr>
            <p:ph type="body" sz="quarter" idx="18" hasCustomPrompt="1"/>
          </p:nvPr>
        </p:nvSpPr>
        <p:spPr>
          <a:xfrm>
            <a:off x="1364910" y="1657577"/>
            <a:ext cx="6878638" cy="473075"/>
          </a:xfrm>
          <a:prstGeom prst="rect">
            <a:avLst/>
          </a:prstGeom>
        </p:spPr>
        <p:txBody>
          <a:bodyPr anchor="ctr" anchorCtr="0"/>
          <a:lstStyle>
            <a:lvl1pPr marL="0" indent="0" algn="l">
              <a:buNone/>
              <a:defRPr sz="2400" b="1">
                <a:solidFill>
                  <a:srgbClr val="19A49B"/>
                </a:solidFill>
              </a:defRPr>
            </a:lvl1pPr>
          </a:lstStyle>
          <a:p>
            <a:pPr lvl="0"/>
            <a:r>
              <a:rPr lang="en-IE" dirty="0"/>
              <a:t>TITLE</a:t>
            </a:r>
          </a:p>
        </p:txBody>
      </p:sp>
      <p:sp>
        <p:nvSpPr>
          <p:cNvPr id="3" name="Text Placeholder 2">
            <a:extLst>
              <a:ext uri="{FF2B5EF4-FFF2-40B4-BE49-F238E27FC236}">
                <a16:creationId xmlns:a16="http://schemas.microsoft.com/office/drawing/2014/main" id="{76DF8A6B-76C7-456B-8412-0F55CD173B71}"/>
              </a:ext>
            </a:extLst>
          </p:cNvPr>
          <p:cNvSpPr>
            <a:spLocks noGrp="1"/>
          </p:cNvSpPr>
          <p:nvPr>
            <p:ph type="body" sz="quarter" idx="19" hasCustomPrompt="1"/>
          </p:nvPr>
        </p:nvSpPr>
        <p:spPr>
          <a:xfrm>
            <a:off x="1365250" y="2946401"/>
            <a:ext cx="8939213" cy="1968500"/>
          </a:xfrm>
          <a:prstGeom prst="rect">
            <a:avLst/>
          </a:prstGeom>
        </p:spPr>
        <p:txBody>
          <a:bodyPr anchor="ctr" anchorCtr="0"/>
          <a:lstStyle>
            <a:lvl1pPr marL="0" indent="0">
              <a:buNone/>
              <a:defRPr sz="2000">
                <a:solidFill>
                  <a:srgbClr val="19A49B"/>
                </a:solidFill>
              </a:defRPr>
            </a:lvl1pPr>
            <a:lvl2pPr>
              <a:defRPr sz="1600">
                <a:solidFill>
                  <a:srgbClr val="19A49B"/>
                </a:solidFill>
              </a:defRPr>
            </a:lvl2pPr>
            <a:lvl3pPr>
              <a:defRPr sz="1600">
                <a:solidFill>
                  <a:srgbClr val="19A49B"/>
                </a:solidFill>
              </a:defRPr>
            </a:lvl3pPr>
            <a:lvl4pPr>
              <a:defRPr sz="1600">
                <a:solidFill>
                  <a:srgbClr val="19A49B"/>
                </a:solidFill>
              </a:defRPr>
            </a:lvl4pPr>
            <a:lvl5pPr>
              <a:defRPr sz="1600">
                <a:solidFill>
                  <a:srgbClr val="19A49B"/>
                </a:solidFill>
              </a:defRPr>
            </a:lvl5pPr>
          </a:lstStyle>
          <a:p>
            <a:pPr lvl="0"/>
            <a:r>
              <a:rPr lang="en-IE" dirty="0"/>
              <a:t>Lorem ipsum </a:t>
            </a:r>
            <a:r>
              <a:rPr lang="en-IE" dirty="0" err="1"/>
              <a:t>dolor</a:t>
            </a:r>
            <a:r>
              <a:rPr lang="en-IE" dirty="0"/>
              <a:t> sit </a:t>
            </a:r>
            <a:r>
              <a:rPr lang="en-IE" dirty="0" err="1"/>
              <a:t>amet</a:t>
            </a:r>
            <a:r>
              <a:rPr lang="en-IE" dirty="0"/>
              <a:t>, </a:t>
            </a:r>
            <a:r>
              <a:rPr lang="en-IE" dirty="0" err="1"/>
              <a:t>consectetur</a:t>
            </a:r>
            <a:r>
              <a:rPr lang="en-IE" dirty="0"/>
              <a:t> </a:t>
            </a:r>
            <a:r>
              <a:rPr lang="en-IE" dirty="0" err="1"/>
              <a:t>adipiscing</a:t>
            </a:r>
            <a:r>
              <a:rPr lang="en-IE" dirty="0"/>
              <a:t> </a:t>
            </a:r>
            <a:r>
              <a:rPr lang="en-IE" dirty="0" err="1"/>
              <a:t>elit</a:t>
            </a:r>
            <a:r>
              <a:rPr lang="en-IE" dirty="0"/>
              <a:t>, </a:t>
            </a:r>
            <a:r>
              <a:rPr lang="en-IE" dirty="0" err="1"/>
              <a:t>sed</a:t>
            </a:r>
            <a:r>
              <a:rPr lang="en-IE" dirty="0"/>
              <a:t> do </a:t>
            </a:r>
            <a:r>
              <a:rPr lang="en-IE" dirty="0" err="1"/>
              <a:t>eiusmod</a:t>
            </a:r>
            <a:r>
              <a:rPr lang="en-IE" dirty="0"/>
              <a:t> </a:t>
            </a:r>
            <a:r>
              <a:rPr lang="en-IE" dirty="0" err="1"/>
              <a:t>tempor</a:t>
            </a:r>
            <a:r>
              <a:rPr lang="en-IE" dirty="0"/>
              <a:t> </a:t>
            </a:r>
            <a:r>
              <a:rPr lang="en-IE" dirty="0" err="1"/>
              <a:t>incididunt</a:t>
            </a:r>
            <a:r>
              <a:rPr lang="en-IE" dirty="0"/>
              <a:t> </a:t>
            </a:r>
            <a:r>
              <a:rPr lang="en-IE" dirty="0" err="1"/>
              <a:t>ut</a:t>
            </a:r>
            <a:r>
              <a:rPr lang="en-IE" dirty="0"/>
              <a:t> </a:t>
            </a:r>
            <a:r>
              <a:rPr lang="en-IE" dirty="0" err="1"/>
              <a:t>labore</a:t>
            </a:r>
            <a:r>
              <a:rPr lang="en-IE" dirty="0"/>
              <a:t> et dolore magna </a:t>
            </a:r>
            <a:r>
              <a:rPr lang="en-IE" dirty="0" err="1"/>
              <a:t>aliqua</a:t>
            </a:r>
            <a:r>
              <a:rPr lang="en-IE" dirty="0"/>
              <a:t>. Ut </a:t>
            </a:r>
            <a:r>
              <a:rPr lang="en-IE" dirty="0" err="1"/>
              <a:t>enim</a:t>
            </a:r>
            <a:r>
              <a:rPr lang="en-IE" dirty="0"/>
              <a:t> ad minim </a:t>
            </a:r>
            <a:r>
              <a:rPr lang="en-IE" dirty="0" err="1"/>
              <a:t>veniam</a:t>
            </a:r>
            <a:r>
              <a:rPr lang="en-IE" dirty="0"/>
              <a:t>, </a:t>
            </a:r>
            <a:r>
              <a:rPr lang="en-IE" dirty="0" err="1"/>
              <a:t>quis</a:t>
            </a:r>
            <a:r>
              <a:rPr lang="en-IE" dirty="0"/>
              <a:t> </a:t>
            </a:r>
            <a:r>
              <a:rPr lang="en-IE" dirty="0" err="1"/>
              <a:t>nostrud</a:t>
            </a:r>
            <a:r>
              <a:rPr lang="en-IE" dirty="0"/>
              <a:t> exercitation </a:t>
            </a:r>
            <a:r>
              <a:rPr lang="en-IE" dirty="0" err="1"/>
              <a:t>ullamco</a:t>
            </a:r>
            <a:r>
              <a:rPr lang="en-IE" dirty="0"/>
              <a:t> </a:t>
            </a:r>
            <a:r>
              <a:rPr lang="en-IE" dirty="0" err="1"/>
              <a:t>laboris</a:t>
            </a:r>
            <a:r>
              <a:rPr lang="en-IE" dirty="0"/>
              <a:t> nisi </a:t>
            </a:r>
            <a:r>
              <a:rPr lang="en-IE" dirty="0" err="1"/>
              <a:t>ut</a:t>
            </a:r>
            <a:r>
              <a:rPr lang="en-IE" dirty="0"/>
              <a:t> </a:t>
            </a:r>
            <a:r>
              <a:rPr lang="en-IE" dirty="0" err="1"/>
              <a:t>aliquip</a:t>
            </a:r>
            <a:r>
              <a:rPr lang="en-IE" dirty="0"/>
              <a:t> ex </a:t>
            </a:r>
            <a:r>
              <a:rPr lang="en-IE" dirty="0" err="1"/>
              <a:t>ea</a:t>
            </a:r>
            <a:r>
              <a:rPr lang="en-IE" dirty="0"/>
              <a:t> </a:t>
            </a:r>
            <a:r>
              <a:rPr lang="en-IE" dirty="0" err="1"/>
              <a:t>commodo</a:t>
            </a:r>
            <a:r>
              <a:rPr lang="en-IE" dirty="0"/>
              <a:t> </a:t>
            </a:r>
            <a:r>
              <a:rPr lang="en-IE" dirty="0" err="1"/>
              <a:t>consequat</a:t>
            </a:r>
            <a:r>
              <a:rPr lang="en-IE" dirty="0"/>
              <a:t>. </a:t>
            </a:r>
          </a:p>
          <a:p>
            <a:pPr lvl="0"/>
            <a:r>
              <a:rPr lang="en-IE" dirty="0"/>
              <a:t>Duis </a:t>
            </a:r>
            <a:r>
              <a:rPr lang="en-IE" dirty="0" err="1"/>
              <a:t>aute</a:t>
            </a:r>
            <a:r>
              <a:rPr lang="en-IE" dirty="0"/>
              <a:t> </a:t>
            </a:r>
            <a:r>
              <a:rPr lang="en-IE" dirty="0" err="1"/>
              <a:t>irure</a:t>
            </a:r>
            <a:r>
              <a:rPr lang="en-IE" dirty="0"/>
              <a:t> </a:t>
            </a:r>
            <a:r>
              <a:rPr lang="en-IE" dirty="0" err="1"/>
              <a:t>dolor</a:t>
            </a:r>
            <a:r>
              <a:rPr lang="en-IE" dirty="0"/>
              <a:t> in </a:t>
            </a:r>
            <a:r>
              <a:rPr lang="en-IE" dirty="0" err="1"/>
              <a:t>reprehenderit</a:t>
            </a:r>
            <a:r>
              <a:rPr lang="en-IE" dirty="0"/>
              <a:t> in </a:t>
            </a:r>
            <a:r>
              <a:rPr lang="en-IE" dirty="0" err="1"/>
              <a:t>voluptate</a:t>
            </a:r>
            <a:r>
              <a:rPr lang="en-IE" dirty="0"/>
              <a:t> </a:t>
            </a:r>
            <a:r>
              <a:rPr lang="en-IE" dirty="0" err="1"/>
              <a:t>velit</a:t>
            </a:r>
            <a:r>
              <a:rPr lang="en-IE" dirty="0"/>
              <a:t> </a:t>
            </a:r>
            <a:r>
              <a:rPr lang="en-IE" dirty="0" err="1"/>
              <a:t>esse</a:t>
            </a:r>
            <a:r>
              <a:rPr lang="en-IE" dirty="0"/>
              <a:t> </a:t>
            </a:r>
            <a:r>
              <a:rPr lang="en-IE" dirty="0" err="1"/>
              <a:t>cillum</a:t>
            </a:r>
            <a:r>
              <a:rPr lang="en-IE" dirty="0"/>
              <a:t> dolore </a:t>
            </a:r>
            <a:r>
              <a:rPr lang="en-IE" dirty="0" err="1"/>
              <a:t>eu</a:t>
            </a:r>
            <a:r>
              <a:rPr lang="en-IE" dirty="0"/>
              <a:t> </a:t>
            </a:r>
            <a:r>
              <a:rPr lang="en-IE" dirty="0" err="1"/>
              <a:t>fugiat</a:t>
            </a:r>
            <a:r>
              <a:rPr lang="en-IE" dirty="0"/>
              <a:t> </a:t>
            </a:r>
            <a:r>
              <a:rPr lang="en-IE" dirty="0" err="1"/>
              <a:t>nulla</a:t>
            </a:r>
            <a:r>
              <a:rPr lang="en-IE" dirty="0"/>
              <a:t> </a:t>
            </a:r>
            <a:r>
              <a:rPr lang="en-IE" dirty="0" err="1"/>
              <a:t>pariatur</a:t>
            </a:r>
            <a:r>
              <a:rPr lang="en-IE" dirty="0"/>
              <a:t>. </a:t>
            </a:r>
            <a:r>
              <a:rPr lang="en-IE" dirty="0" err="1"/>
              <a:t>Excepteur</a:t>
            </a:r>
            <a:r>
              <a:rPr lang="en-IE" dirty="0"/>
              <a:t> </a:t>
            </a:r>
            <a:r>
              <a:rPr lang="en-IE" dirty="0" err="1"/>
              <a:t>sint</a:t>
            </a:r>
            <a:r>
              <a:rPr lang="en-IE" dirty="0"/>
              <a:t> </a:t>
            </a:r>
            <a:r>
              <a:rPr lang="en-IE" dirty="0" err="1"/>
              <a:t>occaecat</a:t>
            </a:r>
            <a:r>
              <a:rPr lang="en-IE" dirty="0"/>
              <a:t> </a:t>
            </a:r>
            <a:r>
              <a:rPr lang="en-IE" dirty="0" err="1"/>
              <a:t>cupidatat</a:t>
            </a:r>
            <a:r>
              <a:rPr lang="en-IE" dirty="0"/>
              <a:t> non </a:t>
            </a:r>
            <a:r>
              <a:rPr lang="en-IE" dirty="0" err="1"/>
              <a:t>proident</a:t>
            </a:r>
            <a:r>
              <a:rPr lang="en-IE" dirty="0"/>
              <a:t>, sunt in culpa qui </a:t>
            </a:r>
            <a:r>
              <a:rPr lang="en-IE" dirty="0" err="1"/>
              <a:t>officia</a:t>
            </a:r>
            <a:r>
              <a:rPr lang="en-IE" dirty="0"/>
              <a:t> </a:t>
            </a:r>
            <a:r>
              <a:rPr lang="en-IE" dirty="0" err="1"/>
              <a:t>deserunt</a:t>
            </a:r>
            <a:r>
              <a:rPr lang="en-IE" dirty="0"/>
              <a:t> </a:t>
            </a:r>
            <a:r>
              <a:rPr lang="en-IE" dirty="0" err="1"/>
              <a:t>mollit</a:t>
            </a:r>
            <a:r>
              <a:rPr lang="en-IE" dirty="0"/>
              <a:t> </a:t>
            </a:r>
            <a:r>
              <a:rPr lang="en-IE" dirty="0" err="1"/>
              <a:t>anim</a:t>
            </a:r>
            <a:r>
              <a:rPr lang="en-IE" dirty="0"/>
              <a:t> id </a:t>
            </a:r>
            <a:r>
              <a:rPr lang="en-IE" dirty="0" err="1"/>
              <a:t>est</a:t>
            </a:r>
            <a:r>
              <a:rPr lang="en-IE" dirty="0"/>
              <a:t> </a:t>
            </a:r>
            <a:r>
              <a:rPr lang="en-IE" dirty="0" err="1"/>
              <a:t>laborum</a:t>
            </a:r>
            <a:r>
              <a:rPr lang="en-IE" dirty="0"/>
              <a:t>.</a:t>
            </a:r>
          </a:p>
        </p:txBody>
      </p:sp>
    </p:spTree>
    <p:extLst>
      <p:ext uri="{BB962C8B-B14F-4D97-AF65-F5344CB8AC3E}">
        <p14:creationId xmlns:p14="http://schemas.microsoft.com/office/powerpoint/2010/main" val="3206238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16">
            <a:extLst>
              <a:ext uri="{FF2B5EF4-FFF2-40B4-BE49-F238E27FC236}">
                <a16:creationId xmlns:a16="http://schemas.microsoft.com/office/drawing/2014/main" id="{1709C619-4CDB-4B92-AE76-3AA5D9F72FC1}"/>
              </a:ext>
            </a:extLst>
          </p:cNvPr>
          <p:cNvSpPr>
            <a:spLocks noGrp="1"/>
          </p:cNvSpPr>
          <p:nvPr>
            <p:ph type="body" sz="quarter" idx="18" hasCustomPrompt="1"/>
          </p:nvPr>
        </p:nvSpPr>
        <p:spPr>
          <a:xfrm>
            <a:off x="5355771" y="1981880"/>
            <a:ext cx="2380343" cy="473075"/>
          </a:xfrm>
          <a:prstGeom prst="rect">
            <a:avLst/>
          </a:prstGeom>
        </p:spPr>
        <p:txBody>
          <a:bodyPr anchor="ctr" anchorCtr="0"/>
          <a:lstStyle>
            <a:lvl1pPr marL="0" indent="0" algn="l">
              <a:buNone/>
              <a:defRPr sz="2400" b="1">
                <a:solidFill>
                  <a:srgbClr val="F39032"/>
                </a:solidFill>
              </a:defRPr>
            </a:lvl1pPr>
          </a:lstStyle>
          <a:p>
            <a:pPr lvl="0"/>
            <a:r>
              <a:rPr lang="en-IE" dirty="0"/>
              <a:t>TITLE</a:t>
            </a:r>
          </a:p>
        </p:txBody>
      </p:sp>
      <p:sp>
        <p:nvSpPr>
          <p:cNvPr id="4" name="Text Placeholder 2">
            <a:extLst>
              <a:ext uri="{FF2B5EF4-FFF2-40B4-BE49-F238E27FC236}">
                <a16:creationId xmlns:a16="http://schemas.microsoft.com/office/drawing/2014/main" id="{9DAF004A-6EEC-431C-82E3-883644729ED4}"/>
              </a:ext>
            </a:extLst>
          </p:cNvPr>
          <p:cNvSpPr>
            <a:spLocks noGrp="1"/>
          </p:cNvSpPr>
          <p:nvPr>
            <p:ph type="body" sz="quarter" idx="19" hasCustomPrompt="1"/>
          </p:nvPr>
        </p:nvSpPr>
        <p:spPr>
          <a:xfrm>
            <a:off x="5355771" y="3275921"/>
            <a:ext cx="6633029" cy="2834593"/>
          </a:xfrm>
          <a:prstGeom prst="rect">
            <a:avLst/>
          </a:prstGeom>
        </p:spPr>
        <p:txBody>
          <a:bodyPr anchor="ctr" anchorCtr="0"/>
          <a:lstStyle>
            <a:lvl1pPr marL="0" indent="0" algn="l">
              <a:buNone/>
              <a:defRPr sz="2000">
                <a:solidFill>
                  <a:srgbClr val="19A49B"/>
                </a:solidFill>
              </a:defRPr>
            </a:lvl1pPr>
            <a:lvl2pPr>
              <a:defRPr sz="1600">
                <a:solidFill>
                  <a:srgbClr val="19A49B"/>
                </a:solidFill>
              </a:defRPr>
            </a:lvl2pPr>
            <a:lvl3pPr>
              <a:defRPr sz="1600">
                <a:solidFill>
                  <a:srgbClr val="19A49B"/>
                </a:solidFill>
              </a:defRPr>
            </a:lvl3pPr>
            <a:lvl4pPr>
              <a:defRPr sz="1600">
                <a:solidFill>
                  <a:srgbClr val="19A49B"/>
                </a:solidFill>
              </a:defRPr>
            </a:lvl4pPr>
            <a:lvl5pPr>
              <a:defRPr sz="1600">
                <a:solidFill>
                  <a:srgbClr val="19A49B"/>
                </a:solidFill>
              </a:defRPr>
            </a:lvl5pPr>
          </a:lstStyle>
          <a:p>
            <a:pPr lvl="0"/>
            <a:r>
              <a:rPr lang="en-IE" dirty="0"/>
              <a:t>Lorem ipsum </a:t>
            </a:r>
            <a:r>
              <a:rPr lang="en-IE" dirty="0" err="1"/>
              <a:t>dolor</a:t>
            </a:r>
            <a:r>
              <a:rPr lang="en-IE" dirty="0"/>
              <a:t> sit </a:t>
            </a:r>
            <a:r>
              <a:rPr lang="en-IE" dirty="0" err="1"/>
              <a:t>amet</a:t>
            </a:r>
            <a:r>
              <a:rPr lang="en-IE" dirty="0"/>
              <a:t>, </a:t>
            </a:r>
            <a:r>
              <a:rPr lang="en-IE" dirty="0" err="1"/>
              <a:t>consectetur</a:t>
            </a:r>
            <a:r>
              <a:rPr lang="en-IE" dirty="0"/>
              <a:t> </a:t>
            </a:r>
            <a:r>
              <a:rPr lang="en-IE" dirty="0" err="1"/>
              <a:t>adipiscing</a:t>
            </a:r>
            <a:r>
              <a:rPr lang="en-IE" dirty="0"/>
              <a:t> </a:t>
            </a:r>
            <a:r>
              <a:rPr lang="en-IE" dirty="0" err="1"/>
              <a:t>elit</a:t>
            </a:r>
            <a:r>
              <a:rPr lang="en-IE" dirty="0"/>
              <a:t>, </a:t>
            </a:r>
            <a:r>
              <a:rPr lang="en-IE" dirty="0" err="1"/>
              <a:t>sed</a:t>
            </a:r>
            <a:r>
              <a:rPr lang="en-IE" dirty="0"/>
              <a:t> do </a:t>
            </a:r>
            <a:r>
              <a:rPr lang="en-IE" dirty="0" err="1"/>
              <a:t>eiusmod</a:t>
            </a:r>
            <a:r>
              <a:rPr lang="en-IE" dirty="0"/>
              <a:t> </a:t>
            </a:r>
            <a:r>
              <a:rPr lang="en-IE" dirty="0" err="1"/>
              <a:t>tempor</a:t>
            </a:r>
            <a:r>
              <a:rPr lang="en-IE" dirty="0"/>
              <a:t> </a:t>
            </a:r>
            <a:r>
              <a:rPr lang="en-IE" dirty="0" err="1"/>
              <a:t>incididunt</a:t>
            </a:r>
            <a:r>
              <a:rPr lang="en-IE" dirty="0"/>
              <a:t> </a:t>
            </a:r>
            <a:r>
              <a:rPr lang="en-IE" dirty="0" err="1"/>
              <a:t>ut</a:t>
            </a:r>
            <a:r>
              <a:rPr lang="en-IE" dirty="0"/>
              <a:t> </a:t>
            </a:r>
            <a:r>
              <a:rPr lang="en-IE" dirty="0" err="1"/>
              <a:t>labore</a:t>
            </a:r>
            <a:r>
              <a:rPr lang="en-IE" dirty="0"/>
              <a:t> et dolore magna </a:t>
            </a:r>
            <a:r>
              <a:rPr lang="en-IE" dirty="0" err="1"/>
              <a:t>aliqua</a:t>
            </a:r>
            <a:r>
              <a:rPr lang="en-IE" dirty="0"/>
              <a:t>. Ut </a:t>
            </a:r>
            <a:r>
              <a:rPr lang="en-IE" dirty="0" err="1"/>
              <a:t>enim</a:t>
            </a:r>
            <a:r>
              <a:rPr lang="en-IE" dirty="0"/>
              <a:t> ad minim </a:t>
            </a:r>
            <a:r>
              <a:rPr lang="en-IE" dirty="0" err="1"/>
              <a:t>veniam</a:t>
            </a:r>
            <a:r>
              <a:rPr lang="en-IE" dirty="0"/>
              <a:t>, </a:t>
            </a:r>
            <a:r>
              <a:rPr lang="en-IE" dirty="0" err="1"/>
              <a:t>quis</a:t>
            </a:r>
            <a:r>
              <a:rPr lang="en-IE" dirty="0"/>
              <a:t> </a:t>
            </a:r>
            <a:r>
              <a:rPr lang="en-IE" dirty="0" err="1"/>
              <a:t>nostrud</a:t>
            </a:r>
            <a:r>
              <a:rPr lang="en-IE" dirty="0"/>
              <a:t> exercitation </a:t>
            </a:r>
            <a:r>
              <a:rPr lang="en-IE" dirty="0" err="1"/>
              <a:t>ullamco</a:t>
            </a:r>
            <a:r>
              <a:rPr lang="en-IE" dirty="0"/>
              <a:t> </a:t>
            </a:r>
            <a:r>
              <a:rPr lang="en-IE" dirty="0" err="1"/>
              <a:t>laboris</a:t>
            </a:r>
            <a:r>
              <a:rPr lang="en-IE" dirty="0"/>
              <a:t> nisi </a:t>
            </a:r>
            <a:r>
              <a:rPr lang="en-IE" dirty="0" err="1"/>
              <a:t>ut</a:t>
            </a:r>
            <a:r>
              <a:rPr lang="en-IE" dirty="0"/>
              <a:t> </a:t>
            </a:r>
            <a:r>
              <a:rPr lang="en-IE" dirty="0" err="1"/>
              <a:t>aliquip</a:t>
            </a:r>
            <a:r>
              <a:rPr lang="en-IE" dirty="0"/>
              <a:t> ex </a:t>
            </a:r>
            <a:r>
              <a:rPr lang="en-IE" dirty="0" err="1"/>
              <a:t>ea</a:t>
            </a:r>
            <a:r>
              <a:rPr lang="en-IE" dirty="0"/>
              <a:t> </a:t>
            </a:r>
            <a:r>
              <a:rPr lang="en-IE" dirty="0" err="1"/>
              <a:t>commodo</a:t>
            </a:r>
            <a:r>
              <a:rPr lang="en-IE" dirty="0"/>
              <a:t> </a:t>
            </a:r>
            <a:r>
              <a:rPr lang="en-IE" dirty="0" err="1"/>
              <a:t>consequat</a:t>
            </a:r>
            <a:r>
              <a:rPr lang="en-IE" dirty="0"/>
              <a:t>. </a:t>
            </a:r>
          </a:p>
          <a:p>
            <a:pPr lvl="0"/>
            <a:r>
              <a:rPr lang="en-IE" dirty="0"/>
              <a:t>Duis </a:t>
            </a:r>
            <a:r>
              <a:rPr lang="en-IE" dirty="0" err="1"/>
              <a:t>aute</a:t>
            </a:r>
            <a:r>
              <a:rPr lang="en-IE" dirty="0"/>
              <a:t> </a:t>
            </a:r>
            <a:r>
              <a:rPr lang="en-IE" dirty="0" err="1"/>
              <a:t>irure</a:t>
            </a:r>
            <a:r>
              <a:rPr lang="en-IE" dirty="0"/>
              <a:t> </a:t>
            </a:r>
            <a:r>
              <a:rPr lang="en-IE" dirty="0" err="1"/>
              <a:t>dolor</a:t>
            </a:r>
            <a:r>
              <a:rPr lang="en-IE" dirty="0"/>
              <a:t> in </a:t>
            </a:r>
            <a:r>
              <a:rPr lang="en-IE" dirty="0" err="1"/>
              <a:t>reprehenderit</a:t>
            </a:r>
            <a:r>
              <a:rPr lang="en-IE" dirty="0"/>
              <a:t> in </a:t>
            </a:r>
            <a:r>
              <a:rPr lang="en-IE" dirty="0" err="1"/>
              <a:t>voluptate</a:t>
            </a:r>
            <a:r>
              <a:rPr lang="en-IE" dirty="0"/>
              <a:t> </a:t>
            </a:r>
            <a:r>
              <a:rPr lang="en-IE" dirty="0" err="1"/>
              <a:t>velit</a:t>
            </a:r>
            <a:r>
              <a:rPr lang="en-IE" dirty="0"/>
              <a:t> </a:t>
            </a:r>
            <a:r>
              <a:rPr lang="en-IE" dirty="0" err="1"/>
              <a:t>esse</a:t>
            </a:r>
            <a:r>
              <a:rPr lang="en-IE" dirty="0"/>
              <a:t> </a:t>
            </a:r>
            <a:r>
              <a:rPr lang="en-IE" dirty="0" err="1"/>
              <a:t>cillum</a:t>
            </a:r>
            <a:r>
              <a:rPr lang="en-IE" dirty="0"/>
              <a:t> dolore </a:t>
            </a:r>
            <a:r>
              <a:rPr lang="en-IE" dirty="0" err="1"/>
              <a:t>eu</a:t>
            </a:r>
            <a:r>
              <a:rPr lang="en-IE" dirty="0"/>
              <a:t> </a:t>
            </a:r>
            <a:r>
              <a:rPr lang="en-IE" dirty="0" err="1"/>
              <a:t>fugiat</a:t>
            </a:r>
            <a:r>
              <a:rPr lang="en-IE" dirty="0"/>
              <a:t> </a:t>
            </a:r>
            <a:r>
              <a:rPr lang="en-IE" dirty="0" err="1"/>
              <a:t>nulla</a:t>
            </a:r>
            <a:r>
              <a:rPr lang="en-IE" dirty="0"/>
              <a:t> </a:t>
            </a:r>
            <a:r>
              <a:rPr lang="en-IE" dirty="0" err="1"/>
              <a:t>pariatur</a:t>
            </a:r>
            <a:r>
              <a:rPr lang="en-IE" dirty="0"/>
              <a:t>. </a:t>
            </a:r>
            <a:r>
              <a:rPr lang="en-IE" dirty="0" err="1"/>
              <a:t>Excepteur</a:t>
            </a:r>
            <a:r>
              <a:rPr lang="en-IE" dirty="0"/>
              <a:t> </a:t>
            </a:r>
            <a:r>
              <a:rPr lang="en-IE" dirty="0" err="1"/>
              <a:t>sint</a:t>
            </a:r>
            <a:r>
              <a:rPr lang="en-IE" dirty="0"/>
              <a:t> </a:t>
            </a:r>
            <a:r>
              <a:rPr lang="en-IE" dirty="0" err="1"/>
              <a:t>occaecat</a:t>
            </a:r>
            <a:r>
              <a:rPr lang="en-IE" dirty="0"/>
              <a:t> </a:t>
            </a:r>
            <a:r>
              <a:rPr lang="en-IE" dirty="0" err="1"/>
              <a:t>cupidatat</a:t>
            </a:r>
            <a:r>
              <a:rPr lang="en-IE" dirty="0"/>
              <a:t> non </a:t>
            </a:r>
            <a:r>
              <a:rPr lang="en-IE" dirty="0" err="1"/>
              <a:t>proident</a:t>
            </a:r>
            <a:r>
              <a:rPr lang="en-IE" dirty="0"/>
              <a:t>, sunt in culpa qui </a:t>
            </a:r>
            <a:r>
              <a:rPr lang="en-IE" dirty="0" err="1"/>
              <a:t>officia</a:t>
            </a:r>
            <a:r>
              <a:rPr lang="en-IE" dirty="0"/>
              <a:t> </a:t>
            </a:r>
            <a:r>
              <a:rPr lang="en-IE" dirty="0" err="1"/>
              <a:t>deserunt</a:t>
            </a:r>
            <a:r>
              <a:rPr lang="en-IE" dirty="0"/>
              <a:t> </a:t>
            </a:r>
            <a:r>
              <a:rPr lang="en-IE" dirty="0" err="1"/>
              <a:t>mollit</a:t>
            </a:r>
            <a:r>
              <a:rPr lang="en-IE" dirty="0"/>
              <a:t> </a:t>
            </a:r>
            <a:r>
              <a:rPr lang="en-IE" dirty="0" err="1"/>
              <a:t>anim</a:t>
            </a:r>
            <a:r>
              <a:rPr lang="en-IE" dirty="0"/>
              <a:t> id </a:t>
            </a:r>
            <a:r>
              <a:rPr lang="en-IE" dirty="0" err="1"/>
              <a:t>est</a:t>
            </a:r>
            <a:r>
              <a:rPr lang="en-IE" dirty="0"/>
              <a:t> </a:t>
            </a:r>
            <a:r>
              <a:rPr lang="en-IE" dirty="0" err="1"/>
              <a:t>laborum</a:t>
            </a:r>
            <a:r>
              <a:rPr lang="en-IE" dirty="0"/>
              <a:t>.</a:t>
            </a:r>
          </a:p>
        </p:txBody>
      </p:sp>
    </p:spTree>
    <p:extLst>
      <p:ext uri="{BB962C8B-B14F-4D97-AF65-F5344CB8AC3E}">
        <p14:creationId xmlns:p14="http://schemas.microsoft.com/office/powerpoint/2010/main" val="31495107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8" name="Content Placeholder 7"/>
          <p:cNvSpPr>
            <a:spLocks noGrp="1"/>
          </p:cNvSpPr>
          <p:nvPr>
            <p:ph sz="quarter" idx="10"/>
          </p:nvPr>
        </p:nvSpPr>
        <p:spPr>
          <a:xfrm>
            <a:off x="520836" y="1851952"/>
            <a:ext cx="11145565" cy="42265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2DE377E4-0F0D-C348-BDC9-04DDD03442F6}"/>
              </a:ext>
            </a:extLst>
          </p:cNvPr>
          <p:cNvSpPr>
            <a:spLocks noGrp="1"/>
          </p:cNvSpPr>
          <p:nvPr>
            <p:ph type="sldNum" sz="quarter" idx="11"/>
          </p:nvPr>
        </p:nvSpPr>
        <p:spPr/>
        <p:txBody>
          <a:bodyPr/>
          <a:lstStyle/>
          <a:p>
            <a:fld id="{A98D894A-F514-2046-981E-26F813353E5B}" type="slidenum">
              <a:rPr lang="en-US" smtClean="0"/>
              <a:pPr/>
              <a:t>‹#›</a:t>
            </a:fld>
            <a:endParaRPr lang="en-US"/>
          </a:p>
        </p:txBody>
      </p:sp>
    </p:spTree>
    <p:extLst>
      <p:ext uri="{BB962C8B-B14F-4D97-AF65-F5344CB8AC3E}">
        <p14:creationId xmlns:p14="http://schemas.microsoft.com/office/powerpoint/2010/main" val="219671327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C46BB6-57F2-4C47-B9D0-3DE105E0888D}"/>
              </a:ext>
            </a:extLst>
          </p:cNvPr>
          <p:cNvSpPr>
            <a:spLocks noGrp="1"/>
          </p:cNvSpPr>
          <p:nvPr>
            <p:ph type="title" hasCustomPrompt="1"/>
          </p:nvPr>
        </p:nvSpPr>
        <p:spPr>
          <a:xfrm>
            <a:off x="838200" y="3183391"/>
            <a:ext cx="10515600" cy="418062"/>
          </a:xfrm>
          <a:prstGeom prst="rect">
            <a:avLst/>
          </a:prstGeom>
        </p:spPr>
        <p:txBody>
          <a:bodyPr anchor="ctr" anchorCtr="0"/>
          <a:lstStyle>
            <a:lvl1pPr algn="ctr">
              <a:defRPr sz="2400" b="1">
                <a:solidFill>
                  <a:schemeClr val="bg1"/>
                </a:solidFill>
                <a:latin typeface="+mn-lt"/>
              </a:defRPr>
            </a:lvl1pPr>
          </a:lstStyle>
          <a:p>
            <a:r>
              <a:rPr lang="en-US" dirty="0"/>
              <a:t>TITLE</a:t>
            </a:r>
            <a:endParaRPr lang="en-IE" dirty="0"/>
          </a:p>
        </p:txBody>
      </p:sp>
    </p:spTree>
    <p:extLst>
      <p:ext uri="{BB962C8B-B14F-4D97-AF65-F5344CB8AC3E}">
        <p14:creationId xmlns:p14="http://schemas.microsoft.com/office/powerpoint/2010/main" val="1833654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16">
            <a:extLst>
              <a:ext uri="{FF2B5EF4-FFF2-40B4-BE49-F238E27FC236}">
                <a16:creationId xmlns:a16="http://schemas.microsoft.com/office/drawing/2014/main" id="{1709C619-4CDB-4B92-AE76-3AA5D9F72FC1}"/>
              </a:ext>
            </a:extLst>
          </p:cNvPr>
          <p:cNvSpPr>
            <a:spLocks noGrp="1"/>
          </p:cNvSpPr>
          <p:nvPr>
            <p:ph type="body" sz="quarter" idx="18" hasCustomPrompt="1"/>
          </p:nvPr>
        </p:nvSpPr>
        <p:spPr>
          <a:xfrm>
            <a:off x="5355771" y="1981880"/>
            <a:ext cx="2380343" cy="473075"/>
          </a:xfrm>
          <a:prstGeom prst="rect">
            <a:avLst/>
          </a:prstGeom>
        </p:spPr>
        <p:txBody>
          <a:bodyPr anchor="ctr" anchorCtr="0"/>
          <a:lstStyle>
            <a:lvl1pPr marL="0" indent="0" algn="l">
              <a:buNone/>
              <a:defRPr sz="2400" b="1">
                <a:solidFill>
                  <a:srgbClr val="F39032"/>
                </a:solidFill>
              </a:defRPr>
            </a:lvl1pPr>
          </a:lstStyle>
          <a:p>
            <a:pPr lvl="0"/>
            <a:r>
              <a:rPr lang="en-IE" dirty="0"/>
              <a:t>TITLE</a:t>
            </a:r>
          </a:p>
        </p:txBody>
      </p:sp>
      <p:sp>
        <p:nvSpPr>
          <p:cNvPr id="4" name="Text Placeholder 2">
            <a:extLst>
              <a:ext uri="{FF2B5EF4-FFF2-40B4-BE49-F238E27FC236}">
                <a16:creationId xmlns:a16="http://schemas.microsoft.com/office/drawing/2014/main" id="{9DAF004A-6EEC-431C-82E3-883644729ED4}"/>
              </a:ext>
            </a:extLst>
          </p:cNvPr>
          <p:cNvSpPr>
            <a:spLocks noGrp="1"/>
          </p:cNvSpPr>
          <p:nvPr>
            <p:ph type="body" sz="quarter" idx="19" hasCustomPrompt="1"/>
          </p:nvPr>
        </p:nvSpPr>
        <p:spPr>
          <a:xfrm>
            <a:off x="5355771" y="3275921"/>
            <a:ext cx="6633029" cy="2834593"/>
          </a:xfrm>
          <a:prstGeom prst="rect">
            <a:avLst/>
          </a:prstGeom>
        </p:spPr>
        <p:txBody>
          <a:bodyPr anchor="ctr" anchorCtr="0"/>
          <a:lstStyle>
            <a:lvl1pPr marL="0" indent="0" algn="l">
              <a:buNone/>
              <a:defRPr sz="2000">
                <a:solidFill>
                  <a:srgbClr val="19A49B"/>
                </a:solidFill>
              </a:defRPr>
            </a:lvl1pPr>
            <a:lvl2pPr>
              <a:defRPr sz="1600">
                <a:solidFill>
                  <a:srgbClr val="19A49B"/>
                </a:solidFill>
              </a:defRPr>
            </a:lvl2pPr>
            <a:lvl3pPr>
              <a:defRPr sz="1600">
                <a:solidFill>
                  <a:srgbClr val="19A49B"/>
                </a:solidFill>
              </a:defRPr>
            </a:lvl3pPr>
            <a:lvl4pPr>
              <a:defRPr sz="1600">
                <a:solidFill>
                  <a:srgbClr val="19A49B"/>
                </a:solidFill>
              </a:defRPr>
            </a:lvl4pPr>
            <a:lvl5pPr>
              <a:defRPr sz="1600">
                <a:solidFill>
                  <a:srgbClr val="19A49B"/>
                </a:solidFill>
              </a:defRPr>
            </a:lvl5pPr>
          </a:lstStyle>
          <a:p>
            <a:pPr lvl="0"/>
            <a:r>
              <a:rPr lang="en-IE" dirty="0"/>
              <a:t>Lorem ipsum </a:t>
            </a:r>
            <a:r>
              <a:rPr lang="en-IE" dirty="0" err="1"/>
              <a:t>dolor</a:t>
            </a:r>
            <a:r>
              <a:rPr lang="en-IE" dirty="0"/>
              <a:t> sit </a:t>
            </a:r>
            <a:r>
              <a:rPr lang="en-IE" dirty="0" err="1"/>
              <a:t>amet</a:t>
            </a:r>
            <a:r>
              <a:rPr lang="en-IE" dirty="0"/>
              <a:t>, </a:t>
            </a:r>
            <a:r>
              <a:rPr lang="en-IE" dirty="0" err="1"/>
              <a:t>consectetur</a:t>
            </a:r>
            <a:r>
              <a:rPr lang="en-IE" dirty="0"/>
              <a:t> </a:t>
            </a:r>
            <a:r>
              <a:rPr lang="en-IE" dirty="0" err="1"/>
              <a:t>adipiscing</a:t>
            </a:r>
            <a:r>
              <a:rPr lang="en-IE" dirty="0"/>
              <a:t> </a:t>
            </a:r>
            <a:r>
              <a:rPr lang="en-IE" dirty="0" err="1"/>
              <a:t>elit</a:t>
            </a:r>
            <a:r>
              <a:rPr lang="en-IE" dirty="0"/>
              <a:t>, </a:t>
            </a:r>
            <a:r>
              <a:rPr lang="en-IE" dirty="0" err="1"/>
              <a:t>sed</a:t>
            </a:r>
            <a:r>
              <a:rPr lang="en-IE" dirty="0"/>
              <a:t> do </a:t>
            </a:r>
            <a:r>
              <a:rPr lang="en-IE" dirty="0" err="1"/>
              <a:t>eiusmod</a:t>
            </a:r>
            <a:r>
              <a:rPr lang="en-IE" dirty="0"/>
              <a:t> </a:t>
            </a:r>
            <a:r>
              <a:rPr lang="en-IE" dirty="0" err="1"/>
              <a:t>tempor</a:t>
            </a:r>
            <a:r>
              <a:rPr lang="en-IE" dirty="0"/>
              <a:t> </a:t>
            </a:r>
            <a:r>
              <a:rPr lang="en-IE" dirty="0" err="1"/>
              <a:t>incididunt</a:t>
            </a:r>
            <a:r>
              <a:rPr lang="en-IE" dirty="0"/>
              <a:t> </a:t>
            </a:r>
            <a:r>
              <a:rPr lang="en-IE" dirty="0" err="1"/>
              <a:t>ut</a:t>
            </a:r>
            <a:r>
              <a:rPr lang="en-IE" dirty="0"/>
              <a:t> </a:t>
            </a:r>
            <a:r>
              <a:rPr lang="en-IE" dirty="0" err="1"/>
              <a:t>labore</a:t>
            </a:r>
            <a:r>
              <a:rPr lang="en-IE" dirty="0"/>
              <a:t> et dolore magna </a:t>
            </a:r>
            <a:r>
              <a:rPr lang="en-IE" dirty="0" err="1"/>
              <a:t>aliqua</a:t>
            </a:r>
            <a:r>
              <a:rPr lang="en-IE" dirty="0"/>
              <a:t>. Ut </a:t>
            </a:r>
            <a:r>
              <a:rPr lang="en-IE" dirty="0" err="1"/>
              <a:t>enim</a:t>
            </a:r>
            <a:r>
              <a:rPr lang="en-IE" dirty="0"/>
              <a:t> ad minim </a:t>
            </a:r>
            <a:r>
              <a:rPr lang="en-IE" dirty="0" err="1"/>
              <a:t>veniam</a:t>
            </a:r>
            <a:r>
              <a:rPr lang="en-IE" dirty="0"/>
              <a:t>, </a:t>
            </a:r>
            <a:r>
              <a:rPr lang="en-IE" dirty="0" err="1"/>
              <a:t>quis</a:t>
            </a:r>
            <a:r>
              <a:rPr lang="en-IE" dirty="0"/>
              <a:t> </a:t>
            </a:r>
            <a:r>
              <a:rPr lang="en-IE" dirty="0" err="1"/>
              <a:t>nostrud</a:t>
            </a:r>
            <a:r>
              <a:rPr lang="en-IE" dirty="0"/>
              <a:t> exercitation </a:t>
            </a:r>
            <a:r>
              <a:rPr lang="en-IE" dirty="0" err="1"/>
              <a:t>ullamco</a:t>
            </a:r>
            <a:r>
              <a:rPr lang="en-IE" dirty="0"/>
              <a:t> </a:t>
            </a:r>
            <a:r>
              <a:rPr lang="en-IE" dirty="0" err="1"/>
              <a:t>laboris</a:t>
            </a:r>
            <a:r>
              <a:rPr lang="en-IE" dirty="0"/>
              <a:t> nisi </a:t>
            </a:r>
            <a:r>
              <a:rPr lang="en-IE" dirty="0" err="1"/>
              <a:t>ut</a:t>
            </a:r>
            <a:r>
              <a:rPr lang="en-IE" dirty="0"/>
              <a:t> </a:t>
            </a:r>
            <a:r>
              <a:rPr lang="en-IE" dirty="0" err="1"/>
              <a:t>aliquip</a:t>
            </a:r>
            <a:r>
              <a:rPr lang="en-IE" dirty="0"/>
              <a:t> ex </a:t>
            </a:r>
            <a:r>
              <a:rPr lang="en-IE" dirty="0" err="1"/>
              <a:t>ea</a:t>
            </a:r>
            <a:r>
              <a:rPr lang="en-IE" dirty="0"/>
              <a:t> </a:t>
            </a:r>
            <a:r>
              <a:rPr lang="en-IE" dirty="0" err="1"/>
              <a:t>commodo</a:t>
            </a:r>
            <a:r>
              <a:rPr lang="en-IE" dirty="0"/>
              <a:t> </a:t>
            </a:r>
            <a:r>
              <a:rPr lang="en-IE" dirty="0" err="1"/>
              <a:t>consequat</a:t>
            </a:r>
            <a:r>
              <a:rPr lang="en-IE" dirty="0"/>
              <a:t>. </a:t>
            </a:r>
          </a:p>
          <a:p>
            <a:pPr lvl="0"/>
            <a:r>
              <a:rPr lang="en-IE" dirty="0"/>
              <a:t>Duis </a:t>
            </a:r>
            <a:r>
              <a:rPr lang="en-IE" dirty="0" err="1"/>
              <a:t>aute</a:t>
            </a:r>
            <a:r>
              <a:rPr lang="en-IE" dirty="0"/>
              <a:t> </a:t>
            </a:r>
            <a:r>
              <a:rPr lang="en-IE" dirty="0" err="1"/>
              <a:t>irure</a:t>
            </a:r>
            <a:r>
              <a:rPr lang="en-IE" dirty="0"/>
              <a:t> </a:t>
            </a:r>
            <a:r>
              <a:rPr lang="en-IE" dirty="0" err="1"/>
              <a:t>dolor</a:t>
            </a:r>
            <a:r>
              <a:rPr lang="en-IE" dirty="0"/>
              <a:t> in </a:t>
            </a:r>
            <a:r>
              <a:rPr lang="en-IE" dirty="0" err="1"/>
              <a:t>reprehenderit</a:t>
            </a:r>
            <a:r>
              <a:rPr lang="en-IE" dirty="0"/>
              <a:t> in </a:t>
            </a:r>
            <a:r>
              <a:rPr lang="en-IE" dirty="0" err="1"/>
              <a:t>voluptate</a:t>
            </a:r>
            <a:r>
              <a:rPr lang="en-IE" dirty="0"/>
              <a:t> </a:t>
            </a:r>
            <a:r>
              <a:rPr lang="en-IE" dirty="0" err="1"/>
              <a:t>velit</a:t>
            </a:r>
            <a:r>
              <a:rPr lang="en-IE" dirty="0"/>
              <a:t> </a:t>
            </a:r>
            <a:r>
              <a:rPr lang="en-IE" dirty="0" err="1"/>
              <a:t>esse</a:t>
            </a:r>
            <a:r>
              <a:rPr lang="en-IE" dirty="0"/>
              <a:t> </a:t>
            </a:r>
            <a:r>
              <a:rPr lang="en-IE" dirty="0" err="1"/>
              <a:t>cillum</a:t>
            </a:r>
            <a:r>
              <a:rPr lang="en-IE" dirty="0"/>
              <a:t> dolore </a:t>
            </a:r>
            <a:r>
              <a:rPr lang="en-IE" dirty="0" err="1"/>
              <a:t>eu</a:t>
            </a:r>
            <a:r>
              <a:rPr lang="en-IE" dirty="0"/>
              <a:t> </a:t>
            </a:r>
            <a:r>
              <a:rPr lang="en-IE" dirty="0" err="1"/>
              <a:t>fugiat</a:t>
            </a:r>
            <a:r>
              <a:rPr lang="en-IE" dirty="0"/>
              <a:t> </a:t>
            </a:r>
            <a:r>
              <a:rPr lang="en-IE" dirty="0" err="1"/>
              <a:t>nulla</a:t>
            </a:r>
            <a:r>
              <a:rPr lang="en-IE" dirty="0"/>
              <a:t> </a:t>
            </a:r>
            <a:r>
              <a:rPr lang="en-IE" dirty="0" err="1"/>
              <a:t>pariatur</a:t>
            </a:r>
            <a:r>
              <a:rPr lang="en-IE" dirty="0"/>
              <a:t>. </a:t>
            </a:r>
            <a:r>
              <a:rPr lang="en-IE" dirty="0" err="1"/>
              <a:t>Excepteur</a:t>
            </a:r>
            <a:r>
              <a:rPr lang="en-IE" dirty="0"/>
              <a:t> </a:t>
            </a:r>
            <a:r>
              <a:rPr lang="en-IE" dirty="0" err="1"/>
              <a:t>sint</a:t>
            </a:r>
            <a:r>
              <a:rPr lang="en-IE" dirty="0"/>
              <a:t> </a:t>
            </a:r>
            <a:r>
              <a:rPr lang="en-IE" dirty="0" err="1"/>
              <a:t>occaecat</a:t>
            </a:r>
            <a:r>
              <a:rPr lang="en-IE" dirty="0"/>
              <a:t> </a:t>
            </a:r>
            <a:r>
              <a:rPr lang="en-IE" dirty="0" err="1"/>
              <a:t>cupidatat</a:t>
            </a:r>
            <a:r>
              <a:rPr lang="en-IE" dirty="0"/>
              <a:t> non </a:t>
            </a:r>
            <a:r>
              <a:rPr lang="en-IE" dirty="0" err="1"/>
              <a:t>proident</a:t>
            </a:r>
            <a:r>
              <a:rPr lang="en-IE" dirty="0"/>
              <a:t>, sunt in culpa qui </a:t>
            </a:r>
            <a:r>
              <a:rPr lang="en-IE" dirty="0" err="1"/>
              <a:t>officia</a:t>
            </a:r>
            <a:r>
              <a:rPr lang="en-IE" dirty="0"/>
              <a:t> </a:t>
            </a:r>
            <a:r>
              <a:rPr lang="en-IE" dirty="0" err="1"/>
              <a:t>deserunt</a:t>
            </a:r>
            <a:r>
              <a:rPr lang="en-IE" dirty="0"/>
              <a:t> </a:t>
            </a:r>
            <a:r>
              <a:rPr lang="en-IE" dirty="0" err="1"/>
              <a:t>mollit</a:t>
            </a:r>
            <a:r>
              <a:rPr lang="en-IE" dirty="0"/>
              <a:t> </a:t>
            </a:r>
            <a:r>
              <a:rPr lang="en-IE" dirty="0" err="1"/>
              <a:t>anim</a:t>
            </a:r>
            <a:r>
              <a:rPr lang="en-IE" dirty="0"/>
              <a:t> id </a:t>
            </a:r>
            <a:r>
              <a:rPr lang="en-IE" dirty="0" err="1"/>
              <a:t>est</a:t>
            </a:r>
            <a:r>
              <a:rPr lang="en-IE" dirty="0"/>
              <a:t> </a:t>
            </a:r>
            <a:r>
              <a:rPr lang="en-IE" dirty="0" err="1"/>
              <a:t>laborum</a:t>
            </a:r>
            <a:r>
              <a:rPr lang="en-IE" dirty="0"/>
              <a:t>.</a:t>
            </a:r>
          </a:p>
        </p:txBody>
      </p:sp>
    </p:spTree>
    <p:extLst>
      <p:ext uri="{BB962C8B-B14F-4D97-AF65-F5344CB8AC3E}">
        <p14:creationId xmlns:p14="http://schemas.microsoft.com/office/powerpoint/2010/main" val="3759835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FEFBE-12B3-45C7-82A8-FBD95ACA8523}"/>
              </a:ext>
            </a:extLst>
          </p:cNvPr>
          <p:cNvSpPr>
            <a:spLocks noGrp="1"/>
          </p:cNvSpPr>
          <p:nvPr>
            <p:ph type="dt" sz="half" idx="10"/>
          </p:nvPr>
        </p:nvSpPr>
        <p:spPr/>
        <p:txBody>
          <a:bodyPr/>
          <a:lstStyle/>
          <a:p>
            <a:fld id="{9FC0B9E6-A962-44EE-8F0A-39CDFE190BB5}" type="datetimeFigureOut">
              <a:rPr lang="en-US" smtClean="0"/>
              <a:t>7/25/2021</a:t>
            </a:fld>
            <a:endParaRPr lang="en-US"/>
          </a:p>
        </p:txBody>
      </p:sp>
      <p:sp>
        <p:nvSpPr>
          <p:cNvPr id="3" name="Footer Placeholder 2">
            <a:extLst>
              <a:ext uri="{FF2B5EF4-FFF2-40B4-BE49-F238E27FC236}">
                <a16:creationId xmlns:a16="http://schemas.microsoft.com/office/drawing/2014/main" id="{3E8597C3-0F25-44FC-A6E2-BF1E25AB19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4DA6E1-77BF-4A3F-8A68-3BEE8A03544A}"/>
              </a:ext>
            </a:extLst>
          </p:cNvPr>
          <p:cNvSpPr>
            <a:spLocks noGrp="1"/>
          </p:cNvSpPr>
          <p:nvPr>
            <p:ph type="sldNum" sz="quarter" idx="12"/>
          </p:nvPr>
        </p:nvSpPr>
        <p:spPr/>
        <p:txBody>
          <a:bodyPr/>
          <a:lstStyle/>
          <a:p>
            <a:fld id="{8EDC6CA4-9E1B-41D0-8892-261F466C9BC8}" type="slidenum">
              <a:rPr lang="en-US" smtClean="0"/>
              <a:t>‹#›</a:t>
            </a:fld>
            <a:endParaRPr lang="en-US"/>
          </a:p>
        </p:txBody>
      </p:sp>
    </p:spTree>
    <p:extLst>
      <p:ext uri="{BB962C8B-B14F-4D97-AF65-F5344CB8AC3E}">
        <p14:creationId xmlns:p14="http://schemas.microsoft.com/office/powerpoint/2010/main" val="155692444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51FC-8980-4DBF-A426-DFFC44190F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D80BD5-43F6-4BBA-8CBB-53200AA3EA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CAA9D5-60A3-4C95-A0EC-356A56BC15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3A488-9A06-4BC9-B40B-77AF56DA9824}"/>
              </a:ext>
            </a:extLst>
          </p:cNvPr>
          <p:cNvSpPr>
            <a:spLocks noGrp="1"/>
          </p:cNvSpPr>
          <p:nvPr>
            <p:ph type="dt" sz="half" idx="10"/>
          </p:nvPr>
        </p:nvSpPr>
        <p:spPr/>
        <p:txBody>
          <a:bodyPr/>
          <a:lstStyle/>
          <a:p>
            <a:fld id="{9FC0B9E6-A962-44EE-8F0A-39CDFE190BB5}" type="datetimeFigureOut">
              <a:rPr lang="en-US" smtClean="0"/>
              <a:t>7/25/2021</a:t>
            </a:fld>
            <a:endParaRPr lang="en-US"/>
          </a:p>
        </p:txBody>
      </p:sp>
      <p:sp>
        <p:nvSpPr>
          <p:cNvPr id="6" name="Footer Placeholder 5">
            <a:extLst>
              <a:ext uri="{FF2B5EF4-FFF2-40B4-BE49-F238E27FC236}">
                <a16:creationId xmlns:a16="http://schemas.microsoft.com/office/drawing/2014/main" id="{74B1B5D9-A144-4823-B551-D779C3B92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F09631-7FC6-46CA-9AFE-A8BAA21A6A0C}"/>
              </a:ext>
            </a:extLst>
          </p:cNvPr>
          <p:cNvSpPr>
            <a:spLocks noGrp="1"/>
          </p:cNvSpPr>
          <p:nvPr>
            <p:ph type="sldNum" sz="quarter" idx="12"/>
          </p:nvPr>
        </p:nvSpPr>
        <p:spPr/>
        <p:txBody>
          <a:bodyPr/>
          <a:lstStyle/>
          <a:p>
            <a:fld id="{8EDC6CA4-9E1B-41D0-8892-261F466C9BC8}" type="slidenum">
              <a:rPr lang="en-US" smtClean="0"/>
              <a:t>‹#›</a:t>
            </a:fld>
            <a:endParaRPr lang="en-US"/>
          </a:p>
        </p:txBody>
      </p:sp>
    </p:spTree>
    <p:extLst>
      <p:ext uri="{BB962C8B-B14F-4D97-AF65-F5344CB8AC3E}">
        <p14:creationId xmlns:p14="http://schemas.microsoft.com/office/powerpoint/2010/main" val="172181068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2DBA7-BB7E-4D09-B971-C25085F706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E2F9F8-F228-4DEE-9908-BF86C93331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698D2E-52AC-47CD-814D-F86A2E820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EDE345-E3CB-4AD6-B7C1-4F27BFAFC04E}"/>
              </a:ext>
            </a:extLst>
          </p:cNvPr>
          <p:cNvSpPr>
            <a:spLocks noGrp="1"/>
          </p:cNvSpPr>
          <p:nvPr>
            <p:ph type="dt" sz="half" idx="10"/>
          </p:nvPr>
        </p:nvSpPr>
        <p:spPr/>
        <p:txBody>
          <a:bodyPr/>
          <a:lstStyle/>
          <a:p>
            <a:fld id="{9FC0B9E6-A962-44EE-8F0A-39CDFE190BB5}" type="datetimeFigureOut">
              <a:rPr lang="en-US" smtClean="0"/>
              <a:t>7/25/2021</a:t>
            </a:fld>
            <a:endParaRPr lang="en-US"/>
          </a:p>
        </p:txBody>
      </p:sp>
      <p:sp>
        <p:nvSpPr>
          <p:cNvPr id="6" name="Footer Placeholder 5">
            <a:extLst>
              <a:ext uri="{FF2B5EF4-FFF2-40B4-BE49-F238E27FC236}">
                <a16:creationId xmlns:a16="http://schemas.microsoft.com/office/drawing/2014/main" id="{68DD122E-4060-4E22-83FE-0DECCDCF98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869DB7-A156-4714-8982-410C9F349192}"/>
              </a:ext>
            </a:extLst>
          </p:cNvPr>
          <p:cNvSpPr>
            <a:spLocks noGrp="1"/>
          </p:cNvSpPr>
          <p:nvPr>
            <p:ph type="sldNum" sz="quarter" idx="12"/>
          </p:nvPr>
        </p:nvSpPr>
        <p:spPr/>
        <p:txBody>
          <a:bodyPr/>
          <a:lstStyle/>
          <a:p>
            <a:fld id="{8EDC6CA4-9E1B-41D0-8892-261F466C9BC8}" type="slidenum">
              <a:rPr lang="en-US" smtClean="0"/>
              <a:t>‹#›</a:t>
            </a:fld>
            <a:endParaRPr lang="en-US"/>
          </a:p>
        </p:txBody>
      </p:sp>
    </p:spTree>
    <p:extLst>
      <p:ext uri="{BB962C8B-B14F-4D97-AF65-F5344CB8AC3E}">
        <p14:creationId xmlns:p14="http://schemas.microsoft.com/office/powerpoint/2010/main" val="412624595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image" Target="../media/image9.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58.xml"/><Relationship Id="rId4" Type="http://schemas.openxmlformats.org/officeDocument/2006/relationships/image" Target="../media/image7.emf"/></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8.xml"/><Relationship Id="rId1"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62.xml"/><Relationship Id="rId1" Type="http://schemas.openxmlformats.org/officeDocument/2006/relationships/slideLayout" Target="../slideLayouts/slideLayout61.xml"/><Relationship Id="rId5" Type="http://schemas.openxmlformats.org/officeDocument/2006/relationships/image" Target="../media/image7.emf"/><Relationship Id="rId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80404E-8DF0-461C-B110-A59BB599B2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0CCE90-B2FA-458B-A4AD-E0B72D656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CCB8E8-EC00-4E42-9667-40C1956524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0B9E6-A962-44EE-8F0A-39CDFE190BB5}" type="datetimeFigureOut">
              <a:rPr lang="en-US" smtClean="0"/>
              <a:t>7/25/2021</a:t>
            </a:fld>
            <a:endParaRPr lang="en-US"/>
          </a:p>
        </p:txBody>
      </p:sp>
      <p:sp>
        <p:nvSpPr>
          <p:cNvPr id="5" name="Footer Placeholder 4">
            <a:extLst>
              <a:ext uri="{FF2B5EF4-FFF2-40B4-BE49-F238E27FC236}">
                <a16:creationId xmlns:a16="http://schemas.microsoft.com/office/drawing/2014/main" id="{4DEB0505-2FBF-495D-9D44-ACD9BC66A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E1A087-512D-4964-AB4E-4FC611F262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C6CA4-9E1B-41D0-8892-261F466C9BC8}" type="slidenum">
              <a:rPr lang="en-US" smtClean="0"/>
              <a:t>‹#›</a:t>
            </a:fld>
            <a:endParaRPr lang="en-US"/>
          </a:p>
        </p:txBody>
      </p:sp>
      <p:pic>
        <p:nvPicPr>
          <p:cNvPr id="9" name="Picture 8">
            <a:extLst>
              <a:ext uri="{FF2B5EF4-FFF2-40B4-BE49-F238E27FC236}">
                <a16:creationId xmlns:a16="http://schemas.microsoft.com/office/drawing/2014/main" id="{13B9E753-0D4A-4258-AB5D-A7AFAC2279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70" y="0"/>
            <a:ext cx="12189460" cy="6858000"/>
          </a:xfrm>
          <a:prstGeom prst="rect">
            <a:avLst/>
          </a:prstGeom>
        </p:spPr>
      </p:pic>
    </p:spTree>
    <p:extLst>
      <p:ext uri="{BB962C8B-B14F-4D97-AF65-F5344CB8AC3E}">
        <p14:creationId xmlns:p14="http://schemas.microsoft.com/office/powerpoint/2010/main" val="3712230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2" descr="Wild Alaska Pollock Asian Tacos with Ginger Slaw">
            <a:extLst>
              <a:ext uri="{FF2B5EF4-FFF2-40B4-BE49-F238E27FC236}">
                <a16:creationId xmlns:a16="http://schemas.microsoft.com/office/drawing/2014/main" id="{F076BF0A-775C-F44E-ACF0-28647FEF2165}"/>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 t="7532" r="1" b="7532"/>
          <a:stretch/>
        </p:blipFill>
        <p:spPr bwMode="auto">
          <a:xfrm>
            <a:off x="0" y="1"/>
            <a:ext cx="12191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909DE3E-4796-426F-8B91-49FB0084CBE7}"/>
              </a:ext>
            </a:extLst>
          </p:cNvPr>
          <p:cNvSpPr/>
          <p:nvPr userDrawn="1"/>
        </p:nvSpPr>
        <p:spPr>
          <a:xfrm>
            <a:off x="0" y="0"/>
            <a:ext cx="12192000" cy="6858000"/>
          </a:xfrm>
          <a:prstGeom prst="rect">
            <a:avLst/>
          </a:prstGeom>
          <a:solidFill>
            <a:srgbClr val="19A49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EEFB759-292D-49E2-A62C-8563BD173144}"/>
              </a:ext>
            </a:extLst>
          </p:cNvPr>
          <p:cNvCxnSpPr>
            <a:cxnSpLocks/>
            <a:stCxn id="8" idx="0"/>
          </p:cNvCxnSpPr>
          <p:nvPr userDrawn="1"/>
        </p:nvCxnSpPr>
        <p:spPr>
          <a:xfrm>
            <a:off x="6096000" y="0"/>
            <a:ext cx="0" cy="2985246"/>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594978"/>
      </p:ext>
    </p:extLst>
  </p:cSld>
  <p:clrMap bg1="lt1" tx1="dk1" bg2="lt2" tx2="dk2" accent1="accent1" accent2="accent2" accent3="accent3" accent4="accent4" accent5="accent5" accent6="accent6" hlink="hlink" folHlink="folHlink"/>
  <p:sldLayoutIdLst>
    <p:sldLayoutId id="2147483790" r:id="rId1"/>
    <p:sldLayoutId id="2147483791"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12C373-AC48-419C-BBD6-E012979E36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5E716F-2E7E-43CD-ADF7-1A8377466A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EC61C-18FB-4A8A-88D0-0587C95DDF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207D8-3E60-462A-BC24-AAF2E214F8B1}" type="datetimeFigureOut">
              <a:rPr lang="en-US" smtClean="0"/>
              <a:t>7/25/2021</a:t>
            </a:fld>
            <a:endParaRPr lang="en-US"/>
          </a:p>
        </p:txBody>
      </p:sp>
      <p:sp>
        <p:nvSpPr>
          <p:cNvPr id="5" name="Footer Placeholder 4">
            <a:extLst>
              <a:ext uri="{FF2B5EF4-FFF2-40B4-BE49-F238E27FC236}">
                <a16:creationId xmlns:a16="http://schemas.microsoft.com/office/drawing/2014/main" id="{F73B8293-CF7B-40CA-B034-4F3D50B41C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836454-F6A5-46C8-AB32-1A5A12FA9C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91856-2F80-49D1-AF52-B644067E1A15}" type="slidenum">
              <a:rPr lang="en-US" smtClean="0"/>
              <a:t>‹#›</a:t>
            </a:fld>
            <a:endParaRPr lang="en-US"/>
          </a:p>
        </p:txBody>
      </p:sp>
      <p:pic>
        <p:nvPicPr>
          <p:cNvPr id="8" name="Picture 7">
            <a:extLst>
              <a:ext uri="{FF2B5EF4-FFF2-40B4-BE49-F238E27FC236}">
                <a16:creationId xmlns:a16="http://schemas.microsoft.com/office/drawing/2014/main" id="{A7F8156E-3EEE-4F41-AB9C-39130353006D}"/>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r="1547"/>
          <a:stretch/>
        </p:blipFill>
        <p:spPr>
          <a:xfrm>
            <a:off x="381" y="0"/>
            <a:ext cx="12191619" cy="6858000"/>
          </a:xfrm>
          <a:prstGeom prst="rect">
            <a:avLst/>
          </a:prstGeom>
        </p:spPr>
      </p:pic>
    </p:spTree>
    <p:extLst>
      <p:ext uri="{BB962C8B-B14F-4D97-AF65-F5344CB8AC3E}">
        <p14:creationId xmlns:p14="http://schemas.microsoft.com/office/powerpoint/2010/main" val="1340377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62DB-5852-4EC0-8796-78177BF863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28A9EC-C8EC-4480-939C-710EC338B9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815E8-0129-4FAD-B688-68856D67EF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530C5-2652-439E-A68D-11901BA8DE7D}" type="datetimeFigureOut">
              <a:rPr lang="en-US" smtClean="0"/>
              <a:t>7/25/2021</a:t>
            </a:fld>
            <a:endParaRPr lang="en-US"/>
          </a:p>
        </p:txBody>
      </p:sp>
      <p:sp>
        <p:nvSpPr>
          <p:cNvPr id="5" name="Footer Placeholder 4">
            <a:extLst>
              <a:ext uri="{FF2B5EF4-FFF2-40B4-BE49-F238E27FC236}">
                <a16:creationId xmlns:a16="http://schemas.microsoft.com/office/drawing/2014/main" id="{4AF80010-939E-4A90-B7BA-472832CE31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95E9EA-8F69-4360-AEF2-438CBD2662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7C873-35BD-4923-86D1-D4F91C740E27}" type="slidenum">
              <a:rPr lang="en-US" smtClean="0"/>
              <a:t>‹#›</a:t>
            </a:fld>
            <a:endParaRPr lang="en-US"/>
          </a:p>
        </p:txBody>
      </p:sp>
      <p:pic>
        <p:nvPicPr>
          <p:cNvPr id="8" name="Picture 7">
            <a:extLst>
              <a:ext uri="{FF2B5EF4-FFF2-40B4-BE49-F238E27FC236}">
                <a16:creationId xmlns:a16="http://schemas.microsoft.com/office/drawing/2014/main" id="{CDDCC527-BF56-49CB-BC1D-79AF157BF05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1" y="0"/>
            <a:ext cx="12191237" cy="6858000"/>
          </a:xfrm>
          <a:prstGeom prst="rect">
            <a:avLst/>
          </a:prstGeom>
        </p:spPr>
      </p:pic>
    </p:spTree>
    <p:extLst>
      <p:ext uri="{BB962C8B-B14F-4D97-AF65-F5344CB8AC3E}">
        <p14:creationId xmlns:p14="http://schemas.microsoft.com/office/powerpoint/2010/main" val="30433261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12C373-AC48-419C-BBD6-E012979E36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5E716F-2E7E-43CD-ADF7-1A8377466A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EC61C-18FB-4A8A-88D0-0587C95DDF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207D8-3E60-462A-BC24-AAF2E214F8B1}" type="datetimeFigureOut">
              <a:rPr lang="en-US" smtClean="0"/>
              <a:t>7/25/2021</a:t>
            </a:fld>
            <a:endParaRPr lang="en-US"/>
          </a:p>
        </p:txBody>
      </p:sp>
      <p:sp>
        <p:nvSpPr>
          <p:cNvPr id="5" name="Footer Placeholder 4">
            <a:extLst>
              <a:ext uri="{FF2B5EF4-FFF2-40B4-BE49-F238E27FC236}">
                <a16:creationId xmlns:a16="http://schemas.microsoft.com/office/drawing/2014/main" id="{F73B8293-CF7B-40CA-B034-4F3D50B41C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836454-F6A5-46C8-AB32-1A5A12FA9C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91856-2F80-49D1-AF52-B644067E1A15}" type="slidenum">
              <a:rPr lang="en-US" smtClean="0"/>
              <a:t>‹#›</a:t>
            </a:fld>
            <a:endParaRPr lang="en-US"/>
          </a:p>
        </p:txBody>
      </p:sp>
      <p:pic>
        <p:nvPicPr>
          <p:cNvPr id="8" name="Picture 7">
            <a:extLst>
              <a:ext uri="{FF2B5EF4-FFF2-40B4-BE49-F238E27FC236}">
                <a16:creationId xmlns:a16="http://schemas.microsoft.com/office/drawing/2014/main" id="{A7F8156E-3EEE-4F41-AB9C-39130353006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81" y="0"/>
            <a:ext cx="12383208" cy="6858000"/>
          </a:xfrm>
          <a:prstGeom prst="rect">
            <a:avLst/>
          </a:prstGeom>
        </p:spPr>
      </p:pic>
    </p:spTree>
    <p:extLst>
      <p:ext uri="{BB962C8B-B14F-4D97-AF65-F5344CB8AC3E}">
        <p14:creationId xmlns:p14="http://schemas.microsoft.com/office/powerpoint/2010/main" val="7278572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D835EF-8A33-4E70-9516-C2A7C8E828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15B593-5EDE-426C-9249-B322A05B2D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DA3A2-7006-47BB-A4BA-9662496BE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42F81-5C3F-4E3D-BCEE-C5E9CC48913D}" type="datetimeFigureOut">
              <a:rPr lang="en-US" smtClean="0"/>
              <a:t>7/25/2021</a:t>
            </a:fld>
            <a:endParaRPr lang="en-US"/>
          </a:p>
        </p:txBody>
      </p:sp>
      <p:sp>
        <p:nvSpPr>
          <p:cNvPr id="5" name="Footer Placeholder 4">
            <a:extLst>
              <a:ext uri="{FF2B5EF4-FFF2-40B4-BE49-F238E27FC236}">
                <a16:creationId xmlns:a16="http://schemas.microsoft.com/office/drawing/2014/main" id="{244BAE74-DAB7-48E8-8C6E-131F789425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3A5EED-3596-4DCB-96B2-514BD87A67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54458-5F24-4AF2-B99C-A18A5BE4B5EC}" type="slidenum">
              <a:rPr lang="en-US" smtClean="0"/>
              <a:t>‹#›</a:t>
            </a:fld>
            <a:endParaRPr lang="en-US"/>
          </a:p>
        </p:txBody>
      </p:sp>
      <p:pic>
        <p:nvPicPr>
          <p:cNvPr id="8" name="Picture 7">
            <a:extLst>
              <a:ext uri="{FF2B5EF4-FFF2-40B4-BE49-F238E27FC236}">
                <a16:creationId xmlns:a16="http://schemas.microsoft.com/office/drawing/2014/main" id="{5139AF05-A867-43CB-8063-0F43421F29E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70" y="0"/>
            <a:ext cx="12189460" cy="6858000"/>
          </a:xfrm>
          <a:prstGeom prst="rect">
            <a:avLst/>
          </a:prstGeom>
        </p:spPr>
      </p:pic>
    </p:spTree>
    <p:extLst>
      <p:ext uri="{BB962C8B-B14F-4D97-AF65-F5344CB8AC3E}">
        <p14:creationId xmlns:p14="http://schemas.microsoft.com/office/powerpoint/2010/main" val="131597347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E8BF8B-14F4-4651-8F76-8AB94F225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19C78B37-0F75-4E7A-8168-88B41C9E9A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C202F26-F15B-4368-81F9-8040B8CA3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9E731-F317-44C6-B7E5-42C56E14788A}" type="datetimeFigureOut">
              <a:rPr lang="en-IE" smtClean="0"/>
              <a:t>25/07/2021</a:t>
            </a:fld>
            <a:endParaRPr lang="en-IE"/>
          </a:p>
        </p:txBody>
      </p:sp>
      <p:sp>
        <p:nvSpPr>
          <p:cNvPr id="5" name="Footer Placeholder 4">
            <a:extLst>
              <a:ext uri="{FF2B5EF4-FFF2-40B4-BE49-F238E27FC236}">
                <a16:creationId xmlns:a16="http://schemas.microsoft.com/office/drawing/2014/main" id="{8648A6D9-1405-432A-8A78-2BE23F2510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A43944FE-F017-4435-94AF-A865007846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53565-2173-4C59-BE03-1859C46DAC77}" type="slidenum">
              <a:rPr lang="en-IE" smtClean="0"/>
              <a:t>‹#›</a:t>
            </a:fld>
            <a:endParaRPr lang="en-IE"/>
          </a:p>
        </p:txBody>
      </p:sp>
      <p:pic>
        <p:nvPicPr>
          <p:cNvPr id="7" name="Picture 6">
            <a:extLst>
              <a:ext uri="{FF2B5EF4-FFF2-40B4-BE49-F238E27FC236}">
                <a16:creationId xmlns:a16="http://schemas.microsoft.com/office/drawing/2014/main" id="{BDF9B139-1CCF-49EF-AD8C-DC87282AB2C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941" b="54560"/>
          <a:stretch/>
        </p:blipFill>
        <p:spPr>
          <a:xfrm>
            <a:off x="0" y="0"/>
            <a:ext cx="12192000" cy="6857999"/>
          </a:xfrm>
          <a:prstGeom prst="rect">
            <a:avLst/>
          </a:prstGeom>
        </p:spPr>
      </p:pic>
      <p:sp>
        <p:nvSpPr>
          <p:cNvPr id="8" name="Rectangle 7">
            <a:extLst>
              <a:ext uri="{FF2B5EF4-FFF2-40B4-BE49-F238E27FC236}">
                <a16:creationId xmlns:a16="http://schemas.microsoft.com/office/drawing/2014/main" id="{06D9B49C-0D81-41DB-B01D-55E59913FD99}"/>
              </a:ext>
            </a:extLst>
          </p:cNvPr>
          <p:cNvSpPr/>
          <p:nvPr userDrawn="1"/>
        </p:nvSpPr>
        <p:spPr>
          <a:xfrm>
            <a:off x="0" y="3953435"/>
            <a:ext cx="12192000" cy="2904565"/>
          </a:xfrm>
          <a:prstGeom prst="rect">
            <a:avLst/>
          </a:prstGeom>
          <a:solidFill>
            <a:srgbClr val="19A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C3F40D1-0B98-4257-9CDB-05EBE1165DC2}"/>
              </a:ext>
            </a:extLst>
          </p:cNvPr>
          <p:cNvSpPr/>
          <p:nvPr userDrawn="1"/>
        </p:nvSpPr>
        <p:spPr>
          <a:xfrm>
            <a:off x="2525806" y="1398493"/>
            <a:ext cx="7140388" cy="4464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663D144-98D5-4225-8AFD-CAF648370FF7}"/>
              </a:ext>
            </a:extLst>
          </p:cNvPr>
          <p:cNvCxnSpPr>
            <a:cxnSpLocks/>
          </p:cNvCxnSpPr>
          <p:nvPr userDrawn="1"/>
        </p:nvCxnSpPr>
        <p:spPr>
          <a:xfrm>
            <a:off x="6096000" y="0"/>
            <a:ext cx="0" cy="2133956"/>
          </a:xfrm>
          <a:prstGeom prst="line">
            <a:avLst/>
          </a:prstGeom>
          <a:ln w="88900">
            <a:solidFill>
              <a:srgbClr val="F3903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54D8A1-E4CC-4D98-A7A1-912C2B6F1481}"/>
              </a:ext>
            </a:extLst>
          </p:cNvPr>
          <p:cNvCxnSpPr>
            <a:cxnSpLocks/>
          </p:cNvCxnSpPr>
          <p:nvPr userDrawn="1"/>
        </p:nvCxnSpPr>
        <p:spPr>
          <a:xfrm flipH="1">
            <a:off x="5665242" y="4173069"/>
            <a:ext cx="861516" cy="0"/>
          </a:xfrm>
          <a:prstGeom prst="line">
            <a:avLst/>
          </a:prstGeom>
          <a:ln w="28575">
            <a:solidFill>
              <a:srgbClr val="F3903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164F6EE-9B70-4ADB-BBF1-2DC76876D64D}"/>
              </a:ext>
            </a:extLst>
          </p:cNvPr>
          <p:cNvPicPr>
            <a:picLocks noChangeAspect="1"/>
          </p:cNvPicPr>
          <p:nvPr userDrawn="1"/>
        </p:nvPicPr>
        <p:blipFill>
          <a:blip r:embed="rId4"/>
          <a:stretch>
            <a:fillRect/>
          </a:stretch>
        </p:blipFill>
        <p:spPr>
          <a:xfrm>
            <a:off x="4404538" y="2433741"/>
            <a:ext cx="3382925" cy="1390074"/>
          </a:xfrm>
          <a:prstGeom prst="rect">
            <a:avLst/>
          </a:prstGeom>
        </p:spPr>
      </p:pic>
    </p:spTree>
    <p:extLst>
      <p:ext uri="{BB962C8B-B14F-4D97-AF65-F5344CB8AC3E}">
        <p14:creationId xmlns:p14="http://schemas.microsoft.com/office/powerpoint/2010/main" val="215276766"/>
      </p:ext>
    </p:extLst>
  </p:cSld>
  <p:clrMap bg1="lt1" tx1="dk1" bg2="lt2" tx2="dk2" accent1="accent1" accent2="accent2" accent3="accent3" accent4="accent4" accent5="accent5" accent6="accent6" hlink="hlink" folHlink="folHlink"/>
  <p:sldLayoutIdLst>
    <p:sldLayoutId id="2147483781"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6EE0B2-4EE4-4693-B907-E2F4591D62C6}"/>
              </a:ext>
            </a:extLst>
          </p:cNvPr>
          <p:cNvSpPr/>
          <p:nvPr userDrawn="1"/>
        </p:nvSpPr>
        <p:spPr>
          <a:xfrm>
            <a:off x="2657061" y="754258"/>
            <a:ext cx="6877878" cy="94042"/>
          </a:xfrm>
          <a:prstGeom prst="rect">
            <a:avLst/>
          </a:prstGeom>
          <a:solidFill>
            <a:srgbClr val="F39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44C427F-39A7-480A-9388-1138E4908DD5}"/>
              </a:ext>
            </a:extLst>
          </p:cNvPr>
          <p:cNvSpPr/>
          <p:nvPr userDrawn="1"/>
        </p:nvSpPr>
        <p:spPr>
          <a:xfrm>
            <a:off x="0" y="0"/>
            <a:ext cx="12192000" cy="754257"/>
          </a:xfrm>
          <a:prstGeom prst="rect">
            <a:avLst/>
          </a:prstGeom>
          <a:solidFill>
            <a:srgbClr val="19A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969309"/>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F84C15-7AA7-4752-8BE2-FA925864FC31}"/>
              </a:ext>
            </a:extLst>
          </p:cNvPr>
          <p:cNvPicPr>
            <a:picLocks noChangeAspect="1"/>
          </p:cNvPicPr>
          <p:nvPr userDrawn="1"/>
        </p:nvPicPr>
        <p:blipFill>
          <a:blip r:embed="rId3"/>
          <a:stretch>
            <a:fillRect/>
          </a:stretch>
        </p:blipFill>
        <p:spPr>
          <a:xfrm>
            <a:off x="10346944" y="6000541"/>
            <a:ext cx="1475033" cy="606105"/>
          </a:xfrm>
          <a:prstGeom prst="rect">
            <a:avLst/>
          </a:prstGeom>
        </p:spPr>
      </p:pic>
      <p:cxnSp>
        <p:nvCxnSpPr>
          <p:cNvPr id="7" name="Straight Connector 6">
            <a:extLst>
              <a:ext uri="{FF2B5EF4-FFF2-40B4-BE49-F238E27FC236}">
                <a16:creationId xmlns:a16="http://schemas.microsoft.com/office/drawing/2014/main" id="{D6FDD6E3-4E79-4BBD-A790-0DEAEE1547EB}"/>
              </a:ext>
            </a:extLst>
          </p:cNvPr>
          <p:cNvCxnSpPr>
            <a:cxnSpLocks/>
          </p:cNvCxnSpPr>
          <p:nvPr userDrawn="1"/>
        </p:nvCxnSpPr>
        <p:spPr>
          <a:xfrm flipH="1">
            <a:off x="0" y="6534219"/>
            <a:ext cx="10031240" cy="0"/>
          </a:xfrm>
          <a:prstGeom prst="line">
            <a:avLst/>
          </a:prstGeom>
          <a:ln w="88900">
            <a:solidFill>
              <a:srgbClr val="19A49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BF72010-8589-4FE5-9CC9-D955DD820FEC}"/>
              </a:ext>
            </a:extLst>
          </p:cNvPr>
          <p:cNvCxnSpPr>
            <a:cxnSpLocks/>
          </p:cNvCxnSpPr>
          <p:nvPr userDrawn="1"/>
        </p:nvCxnSpPr>
        <p:spPr>
          <a:xfrm flipH="1">
            <a:off x="325958" y="1323620"/>
            <a:ext cx="2346103" cy="0"/>
          </a:xfrm>
          <a:prstGeom prst="line">
            <a:avLst/>
          </a:prstGeom>
          <a:ln w="28575">
            <a:solidFill>
              <a:srgbClr val="F390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346414"/>
      </p:ext>
    </p:extLst>
  </p:cSld>
  <p:clrMap bg1="lt1" tx1="dk1" bg2="lt2" tx2="dk2" accent1="accent1" accent2="accent2" accent3="accent3" accent4="accent4" accent5="accent5" accent6="accent6" hlink="hlink" folHlink="folHlink"/>
  <p:sldLayoutIdLst>
    <p:sldLayoutId id="2147483785"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ppt_w/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ppt_w</p:attrName>
                                        </p:attrNameLst>
                                      </p:cBhvr>
                                      <p:tavLst>
                                        <p:tav tm="0">
                                          <p:val>
                                            <p:fltVal val="0"/>
                                          </p:val>
                                        </p:tav>
                                        <p:tav tm="100000">
                                          <p:val>
                                            <p:strVal val="#ppt_w"/>
                                          </p:val>
                                        </p:tav>
                                      </p:tavLst>
                                    </p:anim>
                                    <p:anim calcmode="lin" valueType="num">
                                      <p:cBhvr>
                                        <p:cTn id="1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8B0AD6-2F67-40EE-8343-25AA02C16BC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2872" r="14409" b="4995"/>
          <a:stretch/>
        </p:blipFill>
        <p:spPr>
          <a:xfrm>
            <a:off x="1" y="0"/>
            <a:ext cx="4764506" cy="6858000"/>
          </a:xfrm>
          <a:prstGeom prst="rect">
            <a:avLst/>
          </a:prstGeom>
        </p:spPr>
      </p:pic>
      <p:sp>
        <p:nvSpPr>
          <p:cNvPr id="8" name="Rectangle 7">
            <a:extLst>
              <a:ext uri="{FF2B5EF4-FFF2-40B4-BE49-F238E27FC236}">
                <a16:creationId xmlns:a16="http://schemas.microsoft.com/office/drawing/2014/main" id="{4400FB44-5799-4805-90E6-0CF25388B7FE}"/>
              </a:ext>
            </a:extLst>
          </p:cNvPr>
          <p:cNvSpPr/>
          <p:nvPr userDrawn="1"/>
        </p:nvSpPr>
        <p:spPr>
          <a:xfrm>
            <a:off x="0" y="0"/>
            <a:ext cx="4764506" cy="6858000"/>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CD75138-837D-5543-BDA6-A6CE2831E594}"/>
              </a:ext>
            </a:extLst>
          </p:cNvPr>
          <p:cNvPicPr>
            <a:picLocks noChangeAspect="1"/>
          </p:cNvPicPr>
          <p:nvPr userDrawn="1"/>
        </p:nvPicPr>
        <p:blipFill>
          <a:blip r:embed="rId5"/>
          <a:stretch>
            <a:fillRect/>
          </a:stretch>
        </p:blipFill>
        <p:spPr>
          <a:xfrm>
            <a:off x="10906698" y="6231513"/>
            <a:ext cx="1192533" cy="490023"/>
          </a:xfrm>
          <a:prstGeom prst="rect">
            <a:avLst/>
          </a:prstGeom>
        </p:spPr>
      </p:pic>
    </p:spTree>
    <p:extLst>
      <p:ext uri="{BB962C8B-B14F-4D97-AF65-F5344CB8AC3E}">
        <p14:creationId xmlns:p14="http://schemas.microsoft.com/office/powerpoint/2010/main" val="2400630317"/>
      </p:ext>
    </p:extLst>
  </p:cSld>
  <p:clrMap bg1="lt1" tx1="dk1" bg2="lt2" tx2="dk2" accent1="accent1" accent2="accent2" accent3="accent3" accent4="accent4" accent5="accent5" accent6="accent6" hlink="hlink" folHlink="folHlink"/>
  <p:sldLayoutIdLst>
    <p:sldLayoutId id="2147483787" r:id="rId1"/>
    <p:sldLayoutId id="214748378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92572-D40F-4165-9BB6-4AD6E8DC66DB}"/>
              </a:ext>
            </a:extLst>
          </p:cNvPr>
          <p:cNvSpPr>
            <a:spLocks noGrp="1"/>
          </p:cNvSpPr>
          <p:nvPr>
            <p:ph type="title"/>
          </p:nvPr>
        </p:nvSpPr>
        <p:spPr>
          <a:xfrm>
            <a:off x="467720" y="1492812"/>
            <a:ext cx="8103073" cy="3872375"/>
          </a:xfrm>
        </p:spPr>
        <p:txBody>
          <a:bodyPr>
            <a:normAutofit/>
          </a:bodyPr>
          <a:lstStyle/>
          <a:p>
            <a:r>
              <a:rPr lang="en-GB" dirty="0">
                <a:solidFill>
                  <a:srgbClr val="125DAA"/>
                </a:solidFill>
                <a:effectLst/>
                <a:latin typeface="Arial Black" panose="020B0A04020102020204" pitchFamily="34" charset="0"/>
                <a:ea typeface="Calibri" panose="020F0502020204030204" pitchFamily="34" charset="0"/>
                <a:cs typeface="Times New Roman" panose="02020603050405020304" pitchFamily="18" charset="0"/>
              </a:rPr>
              <a:t>Wild Alaska Pollock Life Cycle Assessment</a:t>
            </a:r>
            <a:endParaRPr lang="en-US" dirty="0">
              <a:solidFill>
                <a:srgbClr val="125DAA"/>
              </a:solidFill>
              <a:latin typeface="Arial Black" panose="020B0A04020102020204" pitchFamily="34" charset="0"/>
            </a:endParaRPr>
          </a:p>
        </p:txBody>
      </p:sp>
    </p:spTree>
    <p:extLst>
      <p:ext uri="{BB962C8B-B14F-4D97-AF65-F5344CB8AC3E}">
        <p14:creationId xmlns:p14="http://schemas.microsoft.com/office/powerpoint/2010/main" val="120806792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57462"/>
            <a:ext cx="10515600" cy="1325563"/>
          </a:xfrm>
        </p:spPr>
        <p:txBody>
          <a:bodyPr/>
          <a:lstStyle/>
          <a:p>
            <a:r>
              <a:rPr lang="en-US" dirty="0">
                <a:solidFill>
                  <a:srgbClr val="125DAA"/>
                </a:solidFill>
                <a:latin typeface="Arial Black" panose="020B0A04020102020204" pitchFamily="34" charset="0"/>
              </a:rPr>
              <a:t>GAPP LCA Initiative Objectives</a:t>
            </a:r>
          </a:p>
        </p:txBody>
      </p:sp>
      <p:sp>
        <p:nvSpPr>
          <p:cNvPr id="7" name="Content Placeholder 6"/>
          <p:cNvSpPr>
            <a:spLocks noGrp="1"/>
          </p:cNvSpPr>
          <p:nvPr>
            <p:ph idx="1"/>
          </p:nvPr>
        </p:nvSpPr>
        <p:spPr>
          <a:xfrm>
            <a:off x="838200" y="1683025"/>
            <a:ext cx="10515600" cy="3334786"/>
          </a:xfrm>
        </p:spPr>
        <p:txBody>
          <a:bodyPr>
            <a:normAutofit/>
          </a:bodyPr>
          <a:lstStyle/>
          <a:p>
            <a:pPr lvl="0"/>
            <a:r>
              <a:rPr lang="en-US" sz="2000" dirty="0">
                <a:latin typeface="Arial" panose="020B0604020202020204" pitchFamily="34" charset="0"/>
                <a:cs typeface="Arial" panose="020B0604020202020204" pitchFamily="34" charset="0"/>
              </a:rPr>
              <a:t>Provide internal knowledge to GAPP as to the environmental impacts of Wild Alaska Pollock products across several key impact categories. </a:t>
            </a:r>
          </a:p>
          <a:p>
            <a:pPr lvl="0"/>
            <a:r>
              <a:rPr lang="en-US" sz="2000" dirty="0">
                <a:latin typeface="Arial" panose="020B0604020202020204" pitchFamily="34" charset="0"/>
                <a:cs typeface="Arial" panose="020B0604020202020204" pitchFamily="34" charset="0"/>
              </a:rPr>
              <a:t>Enable GAPP members to provide their customers with credible environmental impact information on five Wild Alaska Pollock products (credibility established through use of ISO standards and peer review).  </a:t>
            </a:r>
          </a:p>
          <a:p>
            <a:pPr lvl="0"/>
            <a:r>
              <a:rPr lang="en-US" sz="2000" dirty="0">
                <a:latin typeface="Arial" panose="020B0604020202020204" pitchFamily="34" charset="0"/>
                <a:cs typeface="Arial" panose="020B0604020202020204" pitchFamily="34" charset="0"/>
              </a:rPr>
              <a:t>Identify improvement opportunities to further reduce environmental impacts.</a:t>
            </a:r>
          </a:p>
          <a:p>
            <a:pPr lvl="0"/>
            <a:r>
              <a:rPr lang="en-US" sz="2000" dirty="0">
                <a:latin typeface="Arial" panose="020B0604020202020204" pitchFamily="34" charset="0"/>
                <a:cs typeface="Arial" panose="020B0604020202020204" pitchFamily="34" charset="0"/>
              </a:rPr>
              <a:t>Gain a deeper understanding of where the environmental impact of Wild Alaska Pollock products fall on the animal protein continuum. </a:t>
            </a:r>
          </a:p>
          <a:p>
            <a:endParaRPr lang="en-US" dirty="0"/>
          </a:p>
        </p:txBody>
      </p:sp>
      <p:sp>
        <p:nvSpPr>
          <p:cNvPr id="4" name="Slide Number Placeholder 3"/>
          <p:cNvSpPr>
            <a:spLocks noGrp="1"/>
          </p:cNvSpPr>
          <p:nvPr>
            <p:ph type="sldNum" sz="quarter" idx="4294967295"/>
          </p:nvPr>
        </p:nvSpPr>
        <p:spPr>
          <a:xfrm>
            <a:off x="10287000" y="6414262"/>
            <a:ext cx="975360" cy="365125"/>
          </a:xfrm>
          <a:prstGeom prst="rect">
            <a:avLst/>
          </a:prstGeom>
        </p:spPr>
        <p:txBody>
          <a:bodyPr/>
          <a:lstStyle/>
          <a:p>
            <a:pPr marL="0" marR="0" lvl="0" indent="0" algn="r" defTabSz="914400" rtl="0" eaLnBrk="1" fontAlgn="auto" latinLnBrk="0" hangingPunct="1">
              <a:lnSpc>
                <a:spcPct val="100000"/>
              </a:lnSpc>
              <a:spcBef>
                <a:spcPct val="0"/>
              </a:spcBef>
              <a:spcAft>
                <a:spcPct val="0"/>
              </a:spcAft>
              <a:buClrTx/>
              <a:buSzTx/>
              <a:buFontTx/>
              <a:buNone/>
              <a:tabLst/>
              <a:defRPr/>
            </a:pPr>
            <a:fld id="{445BB9D4-DA47-4DCB-9110-082D989CD4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rPr>
              <a:pPr marL="0" marR="0" lvl="0" indent="0" algn="r" defTabSz="914400" rtl="0" eaLnBrk="1" fontAlgn="auto"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37997131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7840"/>
            <a:ext cx="10515600" cy="790832"/>
          </a:xfrm>
        </p:spPr>
        <p:txBody>
          <a:bodyPr/>
          <a:lstStyle/>
          <a:p>
            <a:r>
              <a:rPr lang="en-US">
                <a:solidFill>
                  <a:srgbClr val="125DAA"/>
                </a:solidFill>
                <a:latin typeface="Arial Black" panose="020B0A04020102020204" pitchFamily="34" charset="0"/>
              </a:rPr>
              <a:t>Scope</a:t>
            </a:r>
          </a:p>
        </p:txBody>
      </p:sp>
      <p:sp>
        <p:nvSpPr>
          <p:cNvPr id="3" name="Content Placeholder 2"/>
          <p:cNvSpPr>
            <a:spLocks noGrp="1"/>
          </p:cNvSpPr>
          <p:nvPr>
            <p:ph idx="1"/>
          </p:nvPr>
        </p:nvSpPr>
        <p:spPr>
          <a:xfrm>
            <a:off x="746760" y="1365631"/>
            <a:ext cx="10362518" cy="4300858"/>
          </a:xfrm>
        </p:spPr>
        <p:txBody>
          <a:bodyPr>
            <a:normAutofit/>
          </a:bodyPr>
          <a:lstStyle/>
          <a:p>
            <a:r>
              <a:rPr lang="en-US" sz="2000" b="1" dirty="0">
                <a:solidFill>
                  <a:srgbClr val="92D050"/>
                </a:solidFill>
                <a:latin typeface="Arial Black" panose="020B0A04020102020204" pitchFamily="34" charset="0"/>
                <a:cs typeface="Arial" panose="020B0604020202020204" pitchFamily="34" charset="0"/>
              </a:rPr>
              <a:t>Three years: </a:t>
            </a:r>
            <a:r>
              <a:rPr lang="en-US" sz="2000" dirty="0">
                <a:latin typeface="Arial" panose="020B0604020202020204" pitchFamily="34" charset="0"/>
                <a:cs typeface="Arial" panose="020B0604020202020204" pitchFamily="34" charset="0"/>
              </a:rPr>
              <a:t>2016, 2017, and 2018</a:t>
            </a:r>
          </a:p>
          <a:p>
            <a:r>
              <a:rPr lang="en-US" sz="2000" b="1" dirty="0">
                <a:solidFill>
                  <a:srgbClr val="92D050"/>
                </a:solidFill>
                <a:latin typeface="Arial Black" panose="020B0A04020102020204" pitchFamily="34" charset="0"/>
                <a:cs typeface="Arial" panose="020B0604020202020204" pitchFamily="34" charset="0"/>
              </a:rPr>
              <a:t>Products: </a:t>
            </a:r>
            <a:r>
              <a:rPr lang="en-US" sz="2000" dirty="0">
                <a:latin typeface="Arial" panose="020B0604020202020204" pitchFamily="34" charset="0"/>
                <a:cs typeface="Arial" panose="020B0604020202020204" pitchFamily="34" charset="0"/>
              </a:rPr>
              <a:t>Fillets, surimi, roe, fish meal and fish oil</a:t>
            </a:r>
          </a:p>
          <a:p>
            <a:r>
              <a:rPr lang="en-US" sz="2000" b="1" dirty="0">
                <a:solidFill>
                  <a:srgbClr val="92D050"/>
                </a:solidFill>
                <a:latin typeface="Arial Black" panose="020B0A04020102020204" pitchFamily="34" charset="0"/>
                <a:cs typeface="Arial" panose="020B0604020202020204" pitchFamily="34" charset="0"/>
              </a:rPr>
              <a:t>Destinations: </a:t>
            </a:r>
            <a:r>
              <a:rPr lang="en-US" sz="2000" dirty="0">
                <a:latin typeface="Arial" panose="020B0604020202020204" pitchFamily="34" charset="0"/>
                <a:cs typeface="Arial" panose="020B0604020202020204" pitchFamily="34" charset="0"/>
              </a:rPr>
              <a:t>Products delivered to three destinations (East Coast US, Rotterdam NE, Busan SK)</a:t>
            </a:r>
          </a:p>
          <a:p>
            <a:r>
              <a:rPr lang="en-US" sz="2000" b="1" dirty="0">
                <a:solidFill>
                  <a:srgbClr val="92D050"/>
                </a:solidFill>
                <a:latin typeface="Arial Black" panose="020B0A04020102020204" pitchFamily="34" charset="0"/>
                <a:cs typeface="Arial" panose="020B0604020202020204" pitchFamily="34" charset="0"/>
              </a:rPr>
              <a:t>Impacts: </a:t>
            </a:r>
            <a:r>
              <a:rPr lang="en-US" sz="2000" dirty="0">
                <a:latin typeface="Arial" panose="020B0604020202020204" pitchFamily="34" charset="0"/>
                <a:cs typeface="Arial" panose="020B0604020202020204" pitchFamily="34" charset="0"/>
              </a:rPr>
              <a:t>Represented as industry-wide, but we did not obtain or use GOA data. An analysis of GOA data suggested inclusion of GOA data would not materially affect results, although inclusion of data in future studies could lower or change the estimates of impacts.</a:t>
            </a:r>
          </a:p>
          <a:p>
            <a:r>
              <a:rPr lang="en-US" sz="2000" b="1" dirty="0">
                <a:solidFill>
                  <a:srgbClr val="92D050"/>
                </a:solidFill>
                <a:latin typeface="Arial Black" panose="020B0A04020102020204" pitchFamily="34" charset="0"/>
                <a:cs typeface="Arial" panose="020B0604020202020204" pitchFamily="34" charset="0"/>
              </a:rPr>
              <a:t>Analysis: </a:t>
            </a:r>
            <a:r>
              <a:rPr lang="en-US" sz="2000" dirty="0">
                <a:latin typeface="Arial" panose="020B0604020202020204" pitchFamily="34" charset="0"/>
                <a:cs typeface="Arial" panose="020B0604020202020204" pitchFamily="34" charset="0"/>
              </a:rPr>
              <a:t>Estimates separate impacts for shore-based, catcher-processors, and motherships, but results are reported only across all sectors.</a:t>
            </a:r>
          </a:p>
          <a:p>
            <a:pPr marL="0" indent="0">
              <a:buNone/>
            </a:pPr>
            <a:endParaRPr lang="en-US" dirty="0"/>
          </a:p>
        </p:txBody>
      </p:sp>
      <p:sp>
        <p:nvSpPr>
          <p:cNvPr id="4" name="Slide Number Placeholder 3"/>
          <p:cNvSpPr>
            <a:spLocks noGrp="1"/>
          </p:cNvSpPr>
          <p:nvPr>
            <p:ph type="sldNum" sz="quarter" idx="4294967295"/>
          </p:nvPr>
        </p:nvSpPr>
        <p:spPr>
          <a:xfrm>
            <a:off x="10287000" y="6414262"/>
            <a:ext cx="975360" cy="365125"/>
          </a:xfrm>
          <a:prstGeom prst="rect">
            <a:avLst/>
          </a:prstGeom>
        </p:spPr>
        <p:txBody>
          <a:bodyPr/>
          <a:lstStyle/>
          <a:p>
            <a:pPr marL="0" marR="0" lvl="0" indent="0" algn="r" defTabSz="914400" rtl="0" eaLnBrk="1" fontAlgn="auto" latinLnBrk="0" hangingPunct="1">
              <a:lnSpc>
                <a:spcPct val="100000"/>
              </a:lnSpc>
              <a:spcBef>
                <a:spcPct val="0"/>
              </a:spcBef>
              <a:spcAft>
                <a:spcPct val="0"/>
              </a:spcAft>
              <a:buClrTx/>
              <a:buSzTx/>
              <a:buFontTx/>
              <a:buNone/>
              <a:tabLst/>
              <a:defRPr/>
            </a:pPr>
            <a:fld id="{445BB9D4-DA47-4DCB-9110-082D989CD4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rPr>
              <a:pPr marL="0" marR="0" lvl="0" indent="0" algn="r" defTabSz="914400" rtl="0" eaLnBrk="1" fontAlgn="auto"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29418667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3422"/>
            <a:ext cx="10515600" cy="713177"/>
          </a:xfrm>
        </p:spPr>
        <p:txBody>
          <a:bodyPr/>
          <a:lstStyle/>
          <a:p>
            <a:r>
              <a:rPr lang="en-US" dirty="0">
                <a:solidFill>
                  <a:srgbClr val="125DAA"/>
                </a:solidFill>
                <a:latin typeface="Arial Black" panose="020B0A04020102020204" pitchFamily="34" charset="0"/>
              </a:rPr>
              <a:t>Sources of data in analysis</a:t>
            </a:r>
          </a:p>
        </p:txBody>
      </p:sp>
      <p:sp>
        <p:nvSpPr>
          <p:cNvPr id="3" name="Content Placeholder 2"/>
          <p:cNvSpPr>
            <a:spLocks noGrp="1"/>
          </p:cNvSpPr>
          <p:nvPr>
            <p:ph idx="1"/>
          </p:nvPr>
        </p:nvSpPr>
        <p:spPr>
          <a:xfrm>
            <a:off x="838200" y="1457741"/>
            <a:ext cx="10515600" cy="4367504"/>
          </a:xfrm>
        </p:spPr>
        <p:txBody>
          <a:bodyPr/>
          <a:lstStyle/>
          <a:p>
            <a:r>
              <a:rPr lang="en-US" sz="2200" u="sng" dirty="0">
                <a:solidFill>
                  <a:srgbClr val="92D050"/>
                </a:solidFill>
                <a:latin typeface="Arial Black" panose="020B0A04020102020204" pitchFamily="34" charset="0"/>
                <a:cs typeface="Arial" panose="020B0604020202020204" pitchFamily="34" charset="0"/>
              </a:rPr>
              <a:t>Inputs</a:t>
            </a:r>
            <a:r>
              <a:rPr lang="en-US" sz="2200" dirty="0">
                <a:latin typeface="Arial" panose="020B0604020202020204" pitchFamily="34" charset="0"/>
                <a:cs typeface="Arial" panose="020B0604020202020204" pitchFamily="34" charset="0"/>
              </a:rPr>
              <a:t> – Surveys (separate surveys sent to MS/SB processors, catcher processors, and catcher vessels)</a:t>
            </a:r>
          </a:p>
          <a:p>
            <a:r>
              <a:rPr lang="en-US" sz="2200" u="sng" dirty="0">
                <a:solidFill>
                  <a:srgbClr val="92D050"/>
                </a:solidFill>
                <a:latin typeface="Arial Black" panose="020B0A04020102020204" pitchFamily="34" charset="0"/>
                <a:cs typeface="Arial" panose="020B0604020202020204" pitchFamily="34" charset="0"/>
              </a:rPr>
              <a:t>Catch by sector </a:t>
            </a:r>
            <a:r>
              <a:rPr lang="en-US" sz="2200" dirty="0">
                <a:latin typeface="Arial" panose="020B0604020202020204" pitchFamily="34" charset="0"/>
                <a:cs typeface="Arial" panose="020B0604020202020204" pitchFamily="34" charset="0"/>
              </a:rPr>
              <a:t>– NOAA Fisheries Catch and Landing Reports</a:t>
            </a:r>
          </a:p>
          <a:p>
            <a:r>
              <a:rPr lang="en-US" sz="2200" u="sng" dirty="0">
                <a:solidFill>
                  <a:srgbClr val="92D050"/>
                </a:solidFill>
                <a:latin typeface="Arial Black" panose="020B0A04020102020204" pitchFamily="34" charset="0"/>
                <a:cs typeface="Arial" panose="020B0604020202020204" pitchFamily="34" charset="0"/>
              </a:rPr>
              <a:t>Production</a:t>
            </a:r>
            <a:r>
              <a:rPr lang="en-US" sz="2200" dirty="0">
                <a:latin typeface="Arial" panose="020B0604020202020204" pitchFamily="34" charset="0"/>
                <a:cs typeface="Arial" panose="020B0604020202020204" pitchFamily="34" charset="0"/>
              </a:rPr>
              <a:t> – Surveys and NOAA reports</a:t>
            </a:r>
          </a:p>
          <a:p>
            <a:r>
              <a:rPr lang="en-US" sz="2200" u="sng" dirty="0">
                <a:solidFill>
                  <a:srgbClr val="92D050"/>
                </a:solidFill>
                <a:latin typeface="Arial Black" panose="020B0A04020102020204" pitchFamily="34" charset="0"/>
                <a:cs typeface="Arial" panose="020B0604020202020204" pitchFamily="34" charset="0"/>
              </a:rPr>
              <a:t>Data gaps </a:t>
            </a:r>
            <a:r>
              <a:rPr lang="en-US" sz="2200" dirty="0">
                <a:latin typeface="Arial" panose="020B0604020202020204" pitchFamily="34" charset="0"/>
                <a:cs typeface="Arial" panose="020B0604020202020204" pitchFamily="34" charset="0"/>
              </a:rPr>
              <a:t>– Secondary sources (e.g. Ecoinvent)</a:t>
            </a:r>
          </a:p>
          <a:p>
            <a:r>
              <a:rPr lang="en-US" sz="2200" u="sng" dirty="0">
                <a:solidFill>
                  <a:srgbClr val="92D050"/>
                </a:solidFill>
                <a:latin typeface="Arial Black" panose="020B0A04020102020204" pitchFamily="34" charset="0"/>
                <a:cs typeface="Arial" panose="020B0604020202020204" pitchFamily="34" charset="0"/>
              </a:rPr>
              <a:t>Ecoinvent</a:t>
            </a:r>
            <a:r>
              <a:rPr lang="en-US" sz="2200" dirty="0">
                <a:solidFill>
                  <a:srgbClr val="92D050"/>
                </a:solidFill>
                <a:latin typeface="Arial Black" panose="020B0A040201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Recognized as one of the most complete background LCA databases available, from quantitative (number of included processes) and qualitative (quality of the validation processes, data completeness, etc.) perspectives.</a:t>
            </a:r>
          </a:p>
          <a:p>
            <a:endParaRPr lang="en-US" dirty="0"/>
          </a:p>
          <a:p>
            <a:endParaRPr lang="en-US" dirty="0"/>
          </a:p>
        </p:txBody>
      </p:sp>
      <p:sp>
        <p:nvSpPr>
          <p:cNvPr id="4" name="Slide Number Placeholder 3"/>
          <p:cNvSpPr>
            <a:spLocks noGrp="1"/>
          </p:cNvSpPr>
          <p:nvPr>
            <p:ph type="sldNum" sz="quarter" idx="4294967295"/>
          </p:nvPr>
        </p:nvSpPr>
        <p:spPr>
          <a:xfrm>
            <a:off x="10287000" y="6414262"/>
            <a:ext cx="975360" cy="365125"/>
          </a:xfrm>
          <a:prstGeom prst="rect">
            <a:avLst/>
          </a:prstGeom>
        </p:spPr>
        <p:txBody>
          <a:bodyPr/>
          <a:lstStyle/>
          <a:p>
            <a:pPr marL="0" marR="0" lvl="0" indent="0" algn="r" defTabSz="914400" rtl="0" eaLnBrk="1" fontAlgn="auto" latinLnBrk="0" hangingPunct="1">
              <a:lnSpc>
                <a:spcPct val="100000"/>
              </a:lnSpc>
              <a:spcBef>
                <a:spcPct val="0"/>
              </a:spcBef>
              <a:spcAft>
                <a:spcPct val="0"/>
              </a:spcAft>
              <a:buClrTx/>
              <a:buSzTx/>
              <a:buFontTx/>
              <a:buNone/>
              <a:tabLst/>
              <a:defRPr/>
            </a:pPr>
            <a:fld id="{445BB9D4-DA47-4DCB-9110-082D989CD4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rPr>
              <a:pPr marL="0" marR="0" lvl="0" indent="0" algn="r" defTabSz="914400" rtl="0" eaLnBrk="1" fontAlgn="auto"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22376537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ld-caught Alaskan Pollock | Jim Drohman">
            <a:extLst>
              <a:ext uri="{FF2B5EF4-FFF2-40B4-BE49-F238E27FC236}">
                <a16:creationId xmlns:a16="http://schemas.microsoft.com/office/drawing/2014/main" id="{88C72AA9-E90B-4E30-A92D-19EF30FD1D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41" r="16916" b="1"/>
          <a:stretch/>
        </p:blipFill>
        <p:spPr bwMode="auto">
          <a:xfrm>
            <a:off x="6592729" y="1410699"/>
            <a:ext cx="4462453" cy="35304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8E2FF5-77F2-49D8-BF8A-6FB39F0E7182}"/>
              </a:ext>
            </a:extLst>
          </p:cNvPr>
          <p:cNvSpPr>
            <a:spLocks noGrp="1"/>
          </p:cNvSpPr>
          <p:nvPr>
            <p:ph type="title"/>
          </p:nvPr>
        </p:nvSpPr>
        <p:spPr>
          <a:xfrm>
            <a:off x="411247" y="445671"/>
            <a:ext cx="6266390" cy="1124712"/>
          </a:xfrm>
        </p:spPr>
        <p:txBody>
          <a:bodyPr anchor="b">
            <a:normAutofit/>
          </a:bodyPr>
          <a:lstStyle/>
          <a:p>
            <a:r>
              <a:rPr lang="en-US" sz="2800" dirty="0">
                <a:solidFill>
                  <a:srgbClr val="125DAA"/>
                </a:solidFill>
                <a:latin typeface="Arial Black" panose="020B0A04020102020204" pitchFamily="34" charset="0"/>
              </a:rPr>
              <a:t>Kg of Protein vs. </a:t>
            </a:r>
            <a:br>
              <a:rPr lang="en-US" sz="2800" dirty="0">
                <a:solidFill>
                  <a:srgbClr val="125DAA"/>
                </a:solidFill>
                <a:latin typeface="Arial Black" panose="020B0A04020102020204" pitchFamily="34" charset="0"/>
              </a:rPr>
            </a:br>
            <a:r>
              <a:rPr lang="en-US" sz="2800" dirty="0">
                <a:solidFill>
                  <a:srgbClr val="125DAA"/>
                </a:solidFill>
                <a:latin typeface="Arial Black" panose="020B0A04020102020204" pitchFamily="34" charset="0"/>
              </a:rPr>
              <a:t>Kg of Product </a:t>
            </a:r>
          </a:p>
        </p:txBody>
      </p:sp>
      <p:sp>
        <p:nvSpPr>
          <p:cNvPr id="3" name="Content Placeholder 2">
            <a:extLst>
              <a:ext uri="{FF2B5EF4-FFF2-40B4-BE49-F238E27FC236}">
                <a16:creationId xmlns:a16="http://schemas.microsoft.com/office/drawing/2014/main" id="{6C76AE7F-8D7E-49B2-AD07-B35A2DD24293}"/>
              </a:ext>
            </a:extLst>
          </p:cNvPr>
          <p:cNvSpPr>
            <a:spLocks noGrp="1"/>
          </p:cNvSpPr>
          <p:nvPr>
            <p:ph idx="1"/>
          </p:nvPr>
        </p:nvSpPr>
        <p:spPr>
          <a:xfrm>
            <a:off x="411247" y="1641944"/>
            <a:ext cx="6266390" cy="3207258"/>
          </a:xfrm>
        </p:spPr>
        <p:txBody>
          <a:bodyPr anchor="t">
            <a:normAutofit fontScale="85000" lnSpcReduction="10000"/>
          </a:bodyPr>
          <a:lstStyle/>
          <a:p>
            <a:pPr marL="0" marR="0" indent="0">
              <a:spcBef>
                <a:spcPts val="0"/>
              </a:spcBef>
              <a:spcAft>
                <a:spcPts val="600"/>
              </a:spcAft>
              <a:buNone/>
            </a:pPr>
            <a:r>
              <a:rPr lang="en-US" sz="1900" b="1" dirty="0">
                <a:solidFill>
                  <a:srgbClr val="92D050"/>
                </a:solidFill>
                <a:effectLst/>
                <a:latin typeface="Arial Black" panose="020B0A04020102020204" pitchFamily="34" charset="0"/>
                <a:ea typeface="Calibri" panose="020F0502020204030204" pitchFamily="34" charset="0"/>
                <a:cs typeface="Arial" panose="020B0604020202020204" pitchFamily="34" charset="0"/>
              </a:rPr>
              <a:t>Why are we communicating Kg of protein? </a:t>
            </a:r>
          </a:p>
          <a:p>
            <a:pPr marL="457200" lvl="1">
              <a:lnSpc>
                <a:spcPct val="110000"/>
              </a:lnSpc>
              <a:spcBef>
                <a:spcPts val="0"/>
              </a:spcBef>
              <a:spcAft>
                <a:spcPts val="600"/>
              </a:spcAft>
            </a:pPr>
            <a:r>
              <a:rPr lang="en-US" sz="1700" dirty="0">
                <a:latin typeface="Arial" panose="020B0604020202020204" pitchFamily="34" charset="0"/>
                <a:ea typeface="Calibri" panose="020F0502020204030204" pitchFamily="34" charset="0"/>
                <a:cs typeface="Arial" panose="020B0604020202020204" pitchFamily="34" charset="0"/>
              </a:rPr>
              <a:t>Companies and commodity groups have made the announcement both ways, but here’s why we’re reporting impacts per Kg of protein: </a:t>
            </a:r>
          </a:p>
          <a:p>
            <a:pPr marL="914400" lvl="2">
              <a:lnSpc>
                <a:spcPct val="110000"/>
              </a:lnSpc>
              <a:spcBef>
                <a:spcPts val="0"/>
              </a:spcBef>
              <a:spcAft>
                <a:spcPts val="600"/>
              </a:spcAft>
            </a:pPr>
            <a:r>
              <a:rPr lang="en-US" sz="1700" dirty="0">
                <a:effectLst/>
                <a:latin typeface="Arial" panose="020B0604020202020204" pitchFamily="34" charset="0"/>
                <a:ea typeface="Calibri" panose="020F0502020204030204" pitchFamily="34" charset="0"/>
                <a:cs typeface="Arial" panose="020B0604020202020204" pitchFamily="34" charset="0"/>
              </a:rPr>
              <a:t>Kg of protein and is a more common comparison (</a:t>
            </a:r>
            <a:r>
              <a:rPr lang="en-US" sz="1700" dirty="0">
                <a:latin typeface="Arial" panose="020B0604020202020204" pitchFamily="34" charset="0"/>
                <a:ea typeface="Calibri" panose="020F0502020204030204" pitchFamily="34" charset="0"/>
                <a:cs typeface="Arial" panose="020B0604020202020204" pitchFamily="34" charset="0"/>
              </a:rPr>
              <a:t>denominator) </a:t>
            </a:r>
            <a:r>
              <a:rPr lang="en-US" sz="1700" dirty="0">
                <a:effectLst/>
                <a:latin typeface="Arial" panose="020B0604020202020204" pitchFamily="34" charset="0"/>
                <a:ea typeface="Calibri" panose="020F0502020204030204" pitchFamily="34" charset="0"/>
                <a:cs typeface="Arial" panose="020B0604020202020204" pitchFamily="34" charset="0"/>
              </a:rPr>
              <a:t>and </a:t>
            </a:r>
            <a:r>
              <a:rPr lang="en-US" sz="1700" dirty="0">
                <a:latin typeface="Arial" panose="020B0604020202020204" pitchFamily="34" charset="0"/>
                <a:ea typeface="Calibri" panose="020F0502020204030204" pitchFamily="34" charset="0"/>
                <a:cs typeface="Arial" panose="020B0604020202020204" pitchFamily="34" charset="0"/>
              </a:rPr>
              <a:t>is more </a:t>
            </a:r>
            <a:r>
              <a:rPr lang="en-US" sz="1700" dirty="0">
                <a:effectLst/>
                <a:latin typeface="Arial" panose="020B0604020202020204" pitchFamily="34" charset="0"/>
                <a:ea typeface="Calibri" panose="020F0502020204030204" pitchFamily="34" charset="0"/>
                <a:cs typeface="Arial" panose="020B0604020202020204" pitchFamily="34" charset="0"/>
              </a:rPr>
              <a:t>impactful. </a:t>
            </a:r>
          </a:p>
          <a:p>
            <a:pPr marL="914400" lvl="2">
              <a:lnSpc>
                <a:spcPct val="110000"/>
              </a:lnSpc>
              <a:spcBef>
                <a:spcPts val="0"/>
              </a:spcBef>
              <a:spcAft>
                <a:spcPts val="600"/>
              </a:spcAft>
            </a:pPr>
            <a:r>
              <a:rPr lang="en-US" sz="1700" dirty="0">
                <a:latin typeface="Arial" panose="020B0604020202020204" pitchFamily="34" charset="0"/>
                <a:ea typeface="Calibri" panose="020F0502020204030204" pitchFamily="34" charset="0"/>
                <a:cs typeface="Arial" panose="020B0604020202020204" pitchFamily="34" charset="0"/>
              </a:rPr>
              <a:t>There continues to be growing interest in protein from consumers so we believe presenting the data this way is more on trend. </a:t>
            </a:r>
          </a:p>
          <a:p>
            <a:pPr marL="914400" lvl="2">
              <a:lnSpc>
                <a:spcPct val="110000"/>
              </a:lnSpc>
              <a:spcBef>
                <a:spcPts val="0"/>
              </a:spcBef>
              <a:spcAft>
                <a:spcPts val="600"/>
              </a:spcAft>
            </a:pPr>
            <a:r>
              <a:rPr lang="en-US" sz="1700" dirty="0">
                <a:effectLst/>
                <a:latin typeface="Arial" panose="020B0604020202020204" pitchFamily="34" charset="0"/>
                <a:ea typeface="Calibri" panose="020F0502020204030204" pitchFamily="34" charset="0"/>
                <a:cs typeface="Arial" panose="020B0604020202020204" pitchFamily="34" charset="0"/>
              </a:rPr>
              <a:t>Ketchum recommended we communicate on a KG protein basis.</a:t>
            </a:r>
          </a:p>
          <a:p>
            <a:pPr marL="914400" lvl="2">
              <a:lnSpc>
                <a:spcPct val="110000"/>
              </a:lnSpc>
              <a:spcBef>
                <a:spcPts val="0"/>
              </a:spcBef>
              <a:spcAft>
                <a:spcPts val="600"/>
              </a:spcAft>
            </a:pPr>
            <a:r>
              <a:rPr lang="en-US" sz="1700" dirty="0">
                <a:latin typeface="Arial" panose="020B0604020202020204" pitchFamily="34" charset="0"/>
                <a:ea typeface="Calibri" panose="020F0502020204030204" pitchFamily="34" charset="0"/>
                <a:cs typeface="Arial" panose="020B0604020202020204" pitchFamily="34" charset="0"/>
              </a:rPr>
              <a:t>G</a:t>
            </a:r>
            <a:r>
              <a:rPr lang="en-US" sz="1700" dirty="0">
                <a:effectLst/>
                <a:latin typeface="Arial" panose="020B0604020202020204" pitchFamily="34" charset="0"/>
                <a:ea typeface="Calibri" panose="020F0502020204030204" pitchFamily="34" charset="0"/>
                <a:cs typeface="Arial" panose="020B0604020202020204" pitchFamily="34" charset="0"/>
              </a:rPr>
              <a:t>roups who publish on a kg of product basis tend to have higher carbon footprints. </a:t>
            </a:r>
          </a:p>
          <a:p>
            <a:pPr marL="914400" lvl="2">
              <a:lnSpc>
                <a:spcPct val="110000"/>
              </a:lnSpc>
              <a:spcBef>
                <a:spcPts val="0"/>
              </a:spcBef>
              <a:spcAft>
                <a:spcPts val="600"/>
              </a:spcAft>
            </a:pPr>
            <a:r>
              <a:rPr lang="en-US" sz="1700" dirty="0">
                <a:effectLst/>
                <a:latin typeface="Arial" panose="020B0604020202020204" pitchFamily="34" charset="0"/>
                <a:ea typeface="Calibri" panose="020F0502020204030204" pitchFamily="34" charset="0"/>
                <a:cs typeface="Arial" panose="020B0604020202020204" pitchFamily="34" charset="0"/>
              </a:rPr>
              <a:t>Most scientific research is published on a kg of protein basis. </a:t>
            </a:r>
          </a:p>
        </p:txBody>
      </p:sp>
    </p:spTree>
    <p:extLst>
      <p:ext uri="{BB962C8B-B14F-4D97-AF65-F5344CB8AC3E}">
        <p14:creationId xmlns:p14="http://schemas.microsoft.com/office/powerpoint/2010/main" val="24121754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4918"/>
          </a:xfrm>
        </p:spPr>
        <p:txBody>
          <a:bodyPr>
            <a:noAutofit/>
          </a:bodyPr>
          <a:lstStyle/>
          <a:p>
            <a:r>
              <a:rPr lang="en-US" sz="3600" dirty="0">
                <a:solidFill>
                  <a:srgbClr val="125DAA"/>
                </a:solidFill>
                <a:latin typeface="Arial Black" panose="020B0A04020102020204" pitchFamily="34" charset="0"/>
              </a:rPr>
              <a:t>Carbon impacts of Wild Alaska Pollock products </a:t>
            </a:r>
            <a:r>
              <a:rPr lang="en-US" sz="3600" u="sng" dirty="0">
                <a:solidFill>
                  <a:srgbClr val="125DAA"/>
                </a:solidFill>
                <a:latin typeface="Arial Black" panose="020B0A04020102020204" pitchFamily="34" charset="0"/>
              </a:rPr>
              <a:t>per KG protein</a:t>
            </a:r>
            <a:endParaRPr lang="en-US" sz="2400" dirty="0">
              <a:solidFill>
                <a:srgbClr val="125DAA"/>
              </a:solidFill>
              <a:latin typeface="Arial Black" panose="020B0A04020102020204"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21464540"/>
              </p:ext>
            </p:extLst>
          </p:nvPr>
        </p:nvGraphicFramePr>
        <p:xfrm>
          <a:off x="2147582" y="1323781"/>
          <a:ext cx="8271545" cy="368444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294967295"/>
          </p:nvPr>
        </p:nvSpPr>
        <p:spPr>
          <a:xfrm>
            <a:off x="10287000" y="6414262"/>
            <a:ext cx="975360" cy="365125"/>
          </a:xfrm>
          <a:prstGeom prst="rect">
            <a:avLst/>
          </a:prstGeom>
        </p:spPr>
        <p:txBody>
          <a:bodyPr/>
          <a:lstStyle/>
          <a:p>
            <a:fld id="{445BB9D4-DA47-4DCB-9110-082D989CD4AC}" type="slidenum">
              <a:rPr lang="en-US" smtClean="0">
                <a:solidFill>
                  <a:srgbClr val="FFFFFF"/>
                </a:solidFill>
              </a:rPr>
              <a:pPr/>
              <a:t>6</a:t>
            </a:fld>
            <a:endParaRPr lang="en-US" dirty="0">
              <a:solidFill>
                <a:srgbClr val="FFFFFF"/>
              </a:solidFill>
            </a:endParaRPr>
          </a:p>
        </p:txBody>
      </p:sp>
      <p:sp>
        <p:nvSpPr>
          <p:cNvPr id="6" name="TextBox 5"/>
          <p:cNvSpPr txBox="1"/>
          <p:nvPr/>
        </p:nvSpPr>
        <p:spPr>
          <a:xfrm>
            <a:off x="2147582" y="5318830"/>
            <a:ext cx="7835771" cy="261610"/>
          </a:xfrm>
          <a:prstGeom prst="rect">
            <a:avLst/>
          </a:prstGeom>
          <a:noFill/>
        </p:spPr>
        <p:txBody>
          <a:bodyPr wrap="square" rtlCol="0">
            <a:spAutoFit/>
          </a:bodyPr>
          <a:lstStyle/>
          <a:p>
            <a:r>
              <a:rPr lang="en-US" sz="1100" i="1" dirty="0"/>
              <a:t>Source: Life Cycle Assessment of Wild Alaska Pollock ISO LCA Report, </a:t>
            </a:r>
            <a:r>
              <a:rPr lang="en-US" sz="1100" i="1" dirty="0" err="1"/>
              <a:t>Quantis</a:t>
            </a:r>
            <a:r>
              <a:rPr lang="en-US" sz="1100" i="1" dirty="0"/>
              <a:t> (2021)</a:t>
            </a:r>
            <a:endParaRPr lang="en-US" sz="1400" dirty="0"/>
          </a:p>
        </p:txBody>
      </p:sp>
    </p:spTree>
    <p:extLst>
      <p:ext uri="{BB962C8B-B14F-4D97-AF65-F5344CB8AC3E}">
        <p14:creationId xmlns:p14="http://schemas.microsoft.com/office/powerpoint/2010/main" val="7611936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174" y="384424"/>
            <a:ext cx="10184186" cy="1039411"/>
          </a:xfrm>
        </p:spPr>
        <p:txBody>
          <a:bodyPr>
            <a:noAutofit/>
          </a:bodyPr>
          <a:lstStyle/>
          <a:p>
            <a:r>
              <a:rPr lang="en-US" sz="2800" dirty="0">
                <a:solidFill>
                  <a:srgbClr val="125DAA"/>
                </a:solidFill>
                <a:latin typeface="Arial Black" panose="020B0A04020102020204" pitchFamily="34" charset="0"/>
              </a:rPr>
              <a:t>Carbon impacts of Wild Alaska Pollock products in comparison to other proteins</a:t>
            </a:r>
            <a:endParaRPr lang="en-US" sz="3200" dirty="0">
              <a:solidFill>
                <a:srgbClr val="125DAA"/>
              </a:solidFill>
              <a:latin typeface="Arial Black" panose="020B0A04020102020204"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67193123"/>
              </p:ext>
            </p:extLst>
          </p:nvPr>
        </p:nvGraphicFramePr>
        <p:xfrm>
          <a:off x="2197915" y="1864030"/>
          <a:ext cx="8313490" cy="3080511"/>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294967295"/>
          </p:nvPr>
        </p:nvSpPr>
        <p:spPr>
          <a:xfrm>
            <a:off x="10287000" y="6414262"/>
            <a:ext cx="975360" cy="365125"/>
          </a:xfrm>
          <a:prstGeom prst="rect">
            <a:avLst/>
          </a:prstGeom>
        </p:spPr>
        <p:txBody>
          <a:bodyPr/>
          <a:lstStyle/>
          <a:p>
            <a:fld id="{445BB9D4-DA47-4DCB-9110-082D989CD4AC}" type="slidenum">
              <a:rPr lang="en-US" smtClean="0"/>
              <a:pPr/>
              <a:t>7</a:t>
            </a:fld>
            <a:endParaRPr lang="en-US" dirty="0"/>
          </a:p>
        </p:txBody>
      </p:sp>
      <p:sp>
        <p:nvSpPr>
          <p:cNvPr id="7" name="TextBox 6">
            <a:extLst>
              <a:ext uri="{FF2B5EF4-FFF2-40B4-BE49-F238E27FC236}">
                <a16:creationId xmlns:a16="http://schemas.microsoft.com/office/drawing/2014/main" id="{7EEDAC2F-5C43-4BFC-B180-4F708C5154B7}"/>
              </a:ext>
            </a:extLst>
          </p:cNvPr>
          <p:cNvSpPr txBox="1"/>
          <p:nvPr/>
        </p:nvSpPr>
        <p:spPr>
          <a:xfrm>
            <a:off x="2036928" y="5105359"/>
            <a:ext cx="8117006" cy="707886"/>
          </a:xfrm>
          <a:prstGeom prst="rect">
            <a:avLst/>
          </a:prstGeom>
          <a:noFill/>
        </p:spPr>
        <p:txBody>
          <a:bodyPr wrap="square">
            <a:spAutoFit/>
          </a:bodyPr>
          <a:lstStyle/>
          <a:p>
            <a:r>
              <a:rPr lang="en-US" sz="1000" dirty="0">
                <a:solidFill>
                  <a:schemeClr val="bg1">
                    <a:lumMod val="65000"/>
                  </a:schemeClr>
                </a:solidFill>
                <a:latin typeface="Gibson" pitchFamily="50" charset="0"/>
              </a:rPr>
              <a:t>*</a:t>
            </a:r>
            <a:r>
              <a:rPr lang="en-US" sz="1000" dirty="0" err="1">
                <a:solidFill>
                  <a:schemeClr val="bg1">
                    <a:lumMod val="65000"/>
                  </a:schemeClr>
                </a:solidFill>
                <a:latin typeface="Gibson" pitchFamily="50" charset="0"/>
              </a:rPr>
              <a:t>Quantis</a:t>
            </a:r>
            <a:r>
              <a:rPr lang="en-US" sz="1000" dirty="0">
                <a:solidFill>
                  <a:schemeClr val="bg1">
                    <a:lumMod val="65000"/>
                  </a:schemeClr>
                </a:solidFill>
                <a:latin typeface="Gibson" pitchFamily="50" charset="0"/>
              </a:rPr>
              <a:t> International, Life Cycle Assessment of Wild Alaska Pollock: ISO LCA Report (2021) </a:t>
            </a:r>
          </a:p>
          <a:p>
            <a:r>
              <a:rPr lang="en-US" sz="1000" dirty="0">
                <a:solidFill>
                  <a:schemeClr val="bg1">
                    <a:lumMod val="65000"/>
                  </a:schemeClr>
                </a:solidFill>
                <a:latin typeface="Gibson" pitchFamily="50" charset="0"/>
              </a:rPr>
              <a:t>**Monterey Bay Aquarium/Dalhousie University Seafood Carbon Emissions Tool; measured as kg CO2-eq per kg of protein based on midpoints for reported range (as of July 14, 2021) </a:t>
            </a:r>
          </a:p>
          <a:p>
            <a:r>
              <a:rPr lang="en-US" sz="1000" dirty="0">
                <a:solidFill>
                  <a:schemeClr val="bg1">
                    <a:lumMod val="65000"/>
                  </a:schemeClr>
                </a:solidFill>
                <a:latin typeface="Gibson" pitchFamily="50" charset="0"/>
              </a:rPr>
              <a:t>***Comparative environmental LCA of the Impossible Burger® with conventional ground beef burger, </a:t>
            </a:r>
            <a:r>
              <a:rPr lang="en-US" sz="1000" dirty="0" err="1">
                <a:solidFill>
                  <a:schemeClr val="bg1">
                    <a:lumMod val="65000"/>
                  </a:schemeClr>
                </a:solidFill>
                <a:latin typeface="Gibson" pitchFamily="50" charset="0"/>
              </a:rPr>
              <a:t>Quantis</a:t>
            </a:r>
            <a:r>
              <a:rPr lang="en-US" sz="1000" dirty="0">
                <a:solidFill>
                  <a:schemeClr val="bg1">
                    <a:lumMod val="65000"/>
                  </a:schemeClr>
                </a:solidFill>
                <a:latin typeface="Gibson" pitchFamily="50" charset="0"/>
              </a:rPr>
              <a:t> International (2019)</a:t>
            </a:r>
            <a:endParaRPr lang="en-US" sz="1100" dirty="0">
              <a:solidFill>
                <a:schemeClr val="bg1">
                  <a:lumMod val="65000"/>
                </a:schemeClr>
              </a:solidFill>
              <a:latin typeface="Gibson" pitchFamily="50" charset="0"/>
            </a:endParaRPr>
          </a:p>
        </p:txBody>
      </p:sp>
    </p:spTree>
    <p:extLst>
      <p:ext uri="{BB962C8B-B14F-4D97-AF65-F5344CB8AC3E}">
        <p14:creationId xmlns:p14="http://schemas.microsoft.com/office/powerpoint/2010/main" val="332139951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5377"/>
            <a:ext cx="10515600" cy="868452"/>
          </a:xfrm>
        </p:spPr>
        <p:txBody>
          <a:bodyPr>
            <a:normAutofit fontScale="90000"/>
          </a:bodyPr>
          <a:lstStyle/>
          <a:p>
            <a:r>
              <a:rPr lang="en-US" dirty="0">
                <a:solidFill>
                  <a:srgbClr val="125DAA"/>
                </a:solidFill>
                <a:latin typeface="Arial Black" panose="020B0A04020102020204" pitchFamily="34" charset="0"/>
              </a:rPr>
              <a:t>Considerations when comparing carbon footprints of proteins</a:t>
            </a:r>
          </a:p>
        </p:txBody>
      </p:sp>
      <p:sp>
        <p:nvSpPr>
          <p:cNvPr id="3" name="Content Placeholder 2"/>
          <p:cNvSpPr>
            <a:spLocks noGrp="1"/>
          </p:cNvSpPr>
          <p:nvPr>
            <p:ph idx="1"/>
          </p:nvPr>
        </p:nvSpPr>
        <p:spPr>
          <a:xfrm>
            <a:off x="838200" y="1856095"/>
            <a:ext cx="10515600" cy="3611255"/>
          </a:xfrm>
        </p:spPr>
        <p:txBody>
          <a:bodyPr>
            <a:normAutofit/>
          </a:bodyPr>
          <a:lstStyle/>
          <a:p>
            <a:r>
              <a:rPr lang="en-US" sz="2000" dirty="0">
                <a:latin typeface="Arial" panose="020B0604020202020204" pitchFamily="34" charset="0"/>
                <a:cs typeface="Arial" panose="020B0604020202020204" pitchFamily="34" charset="0"/>
              </a:rPr>
              <a:t>Results are significantly affected by how impacts are apportioned across products. </a:t>
            </a:r>
          </a:p>
          <a:p>
            <a:r>
              <a:rPr lang="en-US" sz="2000" dirty="0">
                <a:latin typeface="Arial" panose="020B0604020202020204" pitchFamily="34" charset="0"/>
                <a:cs typeface="Arial" panose="020B0604020202020204" pitchFamily="34" charset="0"/>
              </a:rPr>
              <a:t>Reported impacts for other proteins can vary widely by source of data.</a:t>
            </a:r>
          </a:p>
          <a:p>
            <a:r>
              <a:rPr lang="en-US" sz="2000" dirty="0">
                <a:latin typeface="Arial" panose="020B0604020202020204" pitchFamily="34" charset="0"/>
                <a:cs typeface="Arial" panose="020B0604020202020204" pitchFamily="34" charset="0"/>
              </a:rPr>
              <a:t>Land use can be a major factor for other proteins.</a:t>
            </a:r>
          </a:p>
          <a:p>
            <a:r>
              <a:rPr lang="en-US" sz="2000" dirty="0">
                <a:latin typeface="Arial" panose="020B0604020202020204" pitchFamily="34" charset="0"/>
                <a:cs typeface="Arial" panose="020B0604020202020204" pitchFamily="34" charset="0"/>
              </a:rPr>
              <a:t>Consider stage of product when making comparisons – e.g. U.C. Santa Cruz study reports breaded and surimi seafood products have 2 to 2.5 times impacts of raw materials. </a:t>
            </a:r>
          </a:p>
          <a:p>
            <a:pPr lvl="1"/>
            <a:r>
              <a:rPr lang="en-US" sz="1800" i="1" dirty="0">
                <a:effectLst/>
                <a:latin typeface="Arial" panose="020B0604020202020204" pitchFamily="34" charset="0"/>
                <a:ea typeface="Calibri" panose="020F0502020204030204" pitchFamily="34" charset="0"/>
                <a:cs typeface="Arial" panose="020B0604020202020204" pitchFamily="34" charset="0"/>
              </a:rPr>
              <a:t>Even with that, Wild Alaska Pollock has a lower carbon footprint than any other protein even on an as consumed basis.</a:t>
            </a:r>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10287000" y="6414262"/>
            <a:ext cx="975360" cy="365125"/>
          </a:xfrm>
          <a:prstGeom prst="rect">
            <a:avLst/>
          </a:prstGeom>
        </p:spPr>
        <p:txBody>
          <a:bodyPr/>
          <a:lstStyle/>
          <a:p>
            <a:pPr marL="0" marR="0" lvl="0" indent="0" algn="r" defTabSz="914400" rtl="0" eaLnBrk="1" fontAlgn="auto" latinLnBrk="0" hangingPunct="1">
              <a:lnSpc>
                <a:spcPct val="100000"/>
              </a:lnSpc>
              <a:spcBef>
                <a:spcPct val="0"/>
              </a:spcBef>
              <a:spcAft>
                <a:spcPct val="0"/>
              </a:spcAft>
              <a:buClrTx/>
              <a:buSzTx/>
              <a:buFontTx/>
              <a:buNone/>
              <a:tabLst/>
              <a:defRPr/>
            </a:pPr>
            <a:fld id="{445BB9D4-DA47-4DCB-9110-082D989CD4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rPr>
              <a:pPr marL="0" marR="0" lvl="0" indent="0" algn="r" defTabSz="914400" rtl="0" eaLnBrk="1" fontAlgn="auto"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39608418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4"/>
  <p:tag name="AS_OS" val="Unix 5.4.0.1047"/>
  <p:tag name="AS_RELEASE_DATE" val="2020.12.14"/>
  <p:tag name="AS_TITLE" val="Aspose.Slides for .NET Standard 2.0"/>
  <p:tag name="AS_VERSION" val="20.1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EWG Header Slide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WG Header Slid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EWG Content Slide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EWG Content Slide 1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EWG Content Slide 1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D6E93263B30148AC87B8239E126EEA" ma:contentTypeVersion="2" ma:contentTypeDescription="Create a new document." ma:contentTypeScope="" ma:versionID="ad91469a4e03093c6bc709416da60135">
  <xsd:schema xmlns:xsd="http://www.w3.org/2001/XMLSchema" xmlns:xs="http://www.w3.org/2001/XMLSchema" xmlns:p="http://schemas.microsoft.com/office/2006/metadata/properties" xmlns:ns3="4ef221be-4210-486c-9032-658a1b8da429" targetNamespace="http://schemas.microsoft.com/office/2006/metadata/properties" ma:root="true" ma:fieldsID="73666b5b12e6d5a5c63dd1137c8229a3" ns3:_="">
    <xsd:import namespace="4ef221be-4210-486c-9032-658a1b8da42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221be-4210-486c-9032-658a1b8da4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4D62AB-0A37-4C0B-813F-03AA48FC48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f221be-4210-486c-9032-658a1b8da4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C140FF-5550-4453-9EB9-8BEB0FC0FDF0}">
  <ds:schemaRefs>
    <ds:schemaRef ds:uri="4ef221be-4210-486c-9032-658a1b8da429"/>
    <ds:schemaRef ds:uri="http://schemas.microsoft.com/office/2006/metadata/properties"/>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A0040227-730B-4EC1-86B2-047F62EE77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8011</TotalTime>
  <Words>644</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8</vt:i4>
      </vt:variant>
    </vt:vector>
  </HeadingPairs>
  <TitlesOfParts>
    <vt:vector size="25" baseType="lpstr">
      <vt:lpstr>Arial</vt:lpstr>
      <vt:lpstr>Arial Black</vt:lpstr>
      <vt:lpstr>Calibri</vt:lpstr>
      <vt:lpstr>Calibri Light</vt:lpstr>
      <vt:lpstr>Gibson</vt:lpstr>
      <vt:lpstr>Gibson Medium</vt:lpstr>
      <vt:lpstr>Helvetica Neue</vt:lpstr>
      <vt:lpstr>Custom Design</vt:lpstr>
      <vt:lpstr>1_Custom Design</vt:lpstr>
      <vt:lpstr>2_Custom Design</vt:lpstr>
      <vt:lpstr>4_Custom Design</vt:lpstr>
      <vt:lpstr>1_Office Theme</vt:lpstr>
      <vt:lpstr>EWG Header Slide 2</vt:lpstr>
      <vt:lpstr>2_EWG Content Slide 5</vt:lpstr>
      <vt:lpstr>EWG Content Slide 13</vt:lpstr>
      <vt:lpstr>3_EWG Content Slide 15</vt:lpstr>
      <vt:lpstr>1_EWG Header Slide 5</vt:lpstr>
      <vt:lpstr>Wild Alaska Pollock Life Cycle Assessment</vt:lpstr>
      <vt:lpstr>GAPP LCA Initiative Objectives</vt:lpstr>
      <vt:lpstr>Scope</vt:lpstr>
      <vt:lpstr>Sources of data in analysis</vt:lpstr>
      <vt:lpstr>Kg of Protein vs.  Kg of Product </vt:lpstr>
      <vt:lpstr>Carbon impacts of Wild Alaska Pollock products per KG protein</vt:lpstr>
      <vt:lpstr>Carbon impacts of Wild Alaska Pollock products in comparison to other proteins</vt:lpstr>
      <vt:lpstr>Considerations when comparing carbon footprints of proteins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Moore</dc:creator>
  <cp:lastModifiedBy>Lydia Moore</cp:lastModifiedBy>
  <cp:revision>148</cp:revision>
  <dcterms:created xsi:type="dcterms:W3CDTF">2021-03-04T20:40:35Z</dcterms:created>
  <dcterms:modified xsi:type="dcterms:W3CDTF">2021-07-26T06:27:23Z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0x01010011D6E93263B30148AC87B8239E126EEA</vt:lpwstr>
  </property>
</Properties>
</file>