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708" r:id="rId6"/>
    <p:sldMasterId id="2147483768" r:id="rId7"/>
    <p:sldMasterId id="2147483780" r:id="rId8"/>
    <p:sldMasterId id="2147483782" r:id="rId9"/>
    <p:sldMasterId id="2147483784" r:id="rId10"/>
    <p:sldMasterId id="2147483786" r:id="rId11"/>
    <p:sldMasterId id="2147483789" r:id="rId12"/>
  </p:sldMasterIdLst>
  <p:notesMasterIdLst>
    <p:notesMasterId r:id="rId16"/>
  </p:notesMasterIdLst>
  <p:sldIdLst>
    <p:sldId id="2134959305" r:id="rId13"/>
    <p:sldId id="2134959307" r:id="rId14"/>
    <p:sldId id="213495930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Hurley" initials="BH" lastIdx="0" clrIdx="0">
    <p:extLst>
      <p:ext uri="{19B8F6BF-5375-455C-9EA6-DF929625EA0E}">
        <p15:presenceInfo xmlns:p15="http://schemas.microsoft.com/office/powerpoint/2012/main" userId="S::brendah@crresearch.com::240b4855-cded-4767-aa53-1b493e28e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7918-6BD5-4FD9-84BB-3038FAE8E39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C197-9181-4106-8A6D-D3493A1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A6B68-73A0-49D4-B076-8138D34D6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9A3DAA-AA40-4B02-B898-8DC9EA41C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FB22A3-08F8-4CAA-927C-3BCF3C41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04BCB6-7E26-4783-A143-602F2533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51163-717D-4481-922E-F8CD48DF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475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0F17F-B72F-4D53-BB98-625135B9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092B5C-CB4B-4094-B917-965BD96E2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D7EE2-948B-4410-AED1-DC8CC7B8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EF1FD4-34AD-47FE-A32A-E171CC2F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E9B8F-4E5E-4D9A-844A-EF5F4BE1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5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97833D-38B4-44E5-8EF6-A78375D1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9413D7-F4B1-4AB0-865A-20BB6ADE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1552D7-AB15-4C00-9300-0BD33F0C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0910D-7BF3-408C-84EC-87BB8411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E7C1B-3B2A-4634-82FF-10BCBFD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78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F5775-1514-4769-9795-6E7015566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82D3DD-EA5A-4200-9508-600C7ED6F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57F6AA-565D-4949-AC80-CC4106A2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6E44-4409-42B5-8A9A-A0A8F7C3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D3662E-1388-449B-A392-431E7F8D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52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54400-918D-4D89-8544-DB227C87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71B9C-A13D-489C-A441-0C87F2047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E93FA5-1822-48B7-9D78-74F1E7105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9F7E1A-2A92-420F-B00D-4DB96F19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79AA2-4286-42EF-874A-7F03A187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44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CDF19-0DDA-4B14-967F-0A7A280A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FBCE5D-5510-45E1-8C5F-020F5D201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C1EBE-FABB-4A1B-A838-6BA7998C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F2BF8E-DDDF-4393-BD18-4D686093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679788-AF04-40AC-8C78-09D22947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51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33D81-6768-4549-9464-B8E4E962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6F760-053B-479C-8549-924E2D822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18E884-B9FD-4C37-8233-A2292D30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19EB9-E3C0-4065-92DF-2AC8B29B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E016D4-4662-4221-8BCD-F4E19835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9EAC0F-0776-4072-854D-FA23C8CD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95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4491D-52F7-4EC6-BB22-3B0DC4A4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1F69BA-4C30-4E4D-87B9-D1E88E6F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C8F20D-4443-4731-806A-F07B7B0E6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4DA585-F026-448D-9715-93431649F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119649-0A6E-4FA1-B783-08993E87C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50EFEB-888D-4998-A7D4-A2C61756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B0FA69-241B-4FDF-8F91-A8C6573B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CAFED1-462A-4A76-99A7-A9007D57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41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18FB8-9278-461E-82C6-895512D5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22FEFA-17E3-48F4-BFD5-6CF5A8BF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66EA35-49D2-4F5B-8141-6C6C2E6F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76328B-976F-4782-90F1-38F6FCDD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78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B11C28-1C6A-42FD-9EB7-5378C971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4F9CBF-BAD4-4B72-8BFB-D9F7E064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C96CAD-F8E2-47B0-B078-8F371F66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4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E3F0F-4D92-40BF-97D4-52B11330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4FEF80-486C-4BB7-B98B-F2455300E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3FA615-BEF3-494A-826D-7BAF6B61B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6939DB-2688-4A50-B47D-1E10D990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99578D-C39D-4AA5-A833-DE08F779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56EB8E-E729-4B43-9BE5-E6F9F01E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3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D707F-0E4B-430D-BEAA-DFC319C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0F175-F8E7-4AE3-B393-FA191A1A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84430F-66D4-4E17-81F0-E11EC6DA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63534-BAE9-4C22-A283-A5510888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8F8ECF-665C-423F-A4F5-AFD09144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8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B3FE1-6009-4B27-806A-69EF6504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9018DD-6B41-43AA-849D-61E2F7395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545052-0F67-46F7-970E-FA77E48E2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DEE82D-A16B-4CB1-BD11-1209AA1C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AA513E-C10C-4087-8E19-4B6C1A62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0C75C0-4D98-49D0-B621-0B1CB133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67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94D2F-D593-4348-B597-1247EC39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8E6808-F48B-4866-A6E7-081532AF1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352A34-6878-44CA-8694-2C2B8C01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F96B7-4E02-4B32-BEBA-FF189F68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D4B000-C321-48F2-8841-13FAB780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54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C5D6BC-B0F5-48CE-9F9C-D377CDBFD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0D4525-FD36-4E21-BAAE-9629C5E85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E0BB60-64E0-454D-9379-383BC8AA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38934D-CC39-41FC-A063-F247B881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319CE-ECDB-4B09-9B77-AAA74702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945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A6B68-73A0-49D4-B076-8138D34D6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9A3DAA-AA40-4B02-B898-8DC9EA41C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FB22A3-08F8-4CAA-927C-3BCF3C41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04BCB6-7E26-4783-A143-602F2533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51163-717D-4481-922E-F8CD48DF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72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D707F-0E4B-430D-BEAA-DFC319C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0F175-F8E7-4AE3-B393-FA191A1A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84430F-66D4-4E17-81F0-E11EC6DA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63534-BAE9-4C22-A283-A5510888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8F8ECF-665C-423F-A4F5-AFD09144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089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2B3AF-3553-4F83-88A7-55D16DF0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C73D4-5ADA-42BE-B35A-347A4025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00C4A-6F10-423A-95F9-4DB79571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263071-F8EC-45DC-8E0D-5609A163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88822-A76A-4484-9174-6D1BC7B1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55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35093-66D7-4422-8689-CDD6C992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45E07-B505-4941-90B3-60032B41E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0023A2-C69F-4734-8A31-BBEB927C6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00B6A8-D2F3-42ED-A36D-98D586FD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DD1783-3598-44B9-B390-A4EE828B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F5E76E-3BDE-4392-9288-4DA4018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37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4700-57FA-43A8-9251-BBC4821B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0F3460-BD53-4504-9ECF-C11BF56C7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8E10B9-4536-4AB1-A901-66FECE072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046DDC-D31C-426A-97CB-27E5E32A6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BBA705-3D1E-47B0-8C45-E2D9C6953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873A62-7753-4D50-A5C9-48A26D40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22439-6B4E-414C-ABD8-211C5549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CADB76-A7F6-47EC-9183-3DF25D28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63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1C7AF-9083-4743-8335-B2A067C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6D9398-AAAB-4270-A1B3-8E69B36A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6D9E7-3703-4F1D-85B2-85DA934C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3401BD-5A68-4160-B000-67DAEA84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50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DC4EE2-29DC-4194-9668-8742EF69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B64F5F-A716-4A82-989B-AED92431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FB14B0-B353-4628-9F15-9DB281D4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744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2B3AF-3553-4F83-88A7-55D16DF0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C73D4-5ADA-42BE-B35A-347A4025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00C4A-6F10-423A-95F9-4DB79571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263071-F8EC-45DC-8E0D-5609A163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88822-A76A-4484-9174-6D1BC7B1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02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BA13D-42DC-4877-AA93-0B218CEC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5BF6B7-B8E4-4902-BE8B-0C2DBC22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E42FB5-81EA-4C48-908F-C3C24169F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CE4D29-6F80-4B1B-9D5F-8B4CB6BF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E99F8-44A4-447D-8D5D-35209A8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71DECC-7CAC-48D8-A980-C723A2BE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11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DD143-0F14-41F8-92AD-CFE464E0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02BFEC-6169-4014-A661-CE56500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D5562B-2640-468C-B91E-58C1F4172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7F4E17-F783-4505-A7D3-39170635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733792-63A6-4352-BB99-CC767CDB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ADD7DF-4BAB-499F-904D-C9DACD45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0F17F-B72F-4D53-BB98-625135B9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092B5C-CB4B-4094-B917-965BD96E2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D7EE2-948B-4410-AED1-DC8CC7B8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EF1FD4-34AD-47FE-A32A-E171CC2F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1E9B8F-4E5E-4D9A-844A-EF5F4BE1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40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97833D-38B4-44E5-8EF6-A78375D1F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9413D7-F4B1-4AB0-865A-20BB6ADE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1552D7-AB15-4C00-9300-0BD33F0C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0910D-7BF3-408C-84EC-87BB8411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E7C1B-3B2A-4634-82FF-10BCBFD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75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oter">
  <p:cSld name="Title + Foot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758401" y="206400"/>
            <a:ext cx="10795199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62944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/>
          <p:nvPr/>
        </p:nvSpPr>
        <p:spPr>
          <a:xfrm>
            <a:off x="652695" y="388709"/>
            <a:ext cx="97059" cy="6272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2"/>
              </a:solidFill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sp>
        <p:nvSpPr>
          <p:cNvPr id="40" name="Google Shape;40;p37"/>
          <p:cNvSpPr/>
          <p:nvPr/>
        </p:nvSpPr>
        <p:spPr>
          <a:xfrm>
            <a:off x="0" y="6465454"/>
            <a:ext cx="12192000" cy="39254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endParaRPr sz="2400">
              <a:solidFill>
                <a:schemeClr val="dk2"/>
              </a:solidFill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sp>
        <p:nvSpPr>
          <p:cNvPr id="41" name="Google Shape;41;p37"/>
          <p:cNvSpPr txBox="1"/>
          <p:nvPr/>
        </p:nvSpPr>
        <p:spPr>
          <a:xfrm>
            <a:off x="10853743" y="6469959"/>
            <a:ext cx="829733" cy="38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333" b="1" i="0">
                <a:solidFill>
                  <a:schemeClr val="lt1"/>
                </a:solidFill>
                <a:latin typeface="Calibri" panose="020F0502020204030204"/>
                <a:ea typeface="Calibri"/>
                <a:cs typeface="Calibri"/>
                <a:sym typeface="Calibri" panose="020F0502020204030204"/>
              </a:rPr>
              <a:t>‹#›</a:t>
            </a:fld>
            <a:endParaRPr sz="1333" b="1" i="0">
              <a:solidFill>
                <a:schemeClr val="lt1"/>
              </a:solidFill>
              <a:latin typeface="Calibri" panose="020F0502020204030204"/>
              <a:ea typeface="Calibri"/>
              <a:cs typeface="Calibri"/>
              <a:sym typeface="Calibri" panose="020F0502020204030204"/>
            </a:endParaRPr>
          </a:p>
        </p:txBody>
      </p:sp>
      <p:pic>
        <p:nvPicPr>
          <p:cNvPr id="42" name="Google Shape;4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1308" y="6545486"/>
            <a:ext cx="831525" cy="249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99904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">
            <a:extLst>
              <a:ext uri="{FF2B5EF4-FFF2-40B4-BE49-F238E27FC236}">
                <a16:creationId xmlns:a16="http://schemas.microsoft.com/office/drawing/2014/main" xmlns="" id="{69A521CC-F63D-4759-A4D7-FF850D09B88F}"/>
              </a:ext>
            </a:extLst>
          </p:cNvPr>
          <p:cNvSpPr/>
          <p:nvPr userDrawn="1"/>
        </p:nvSpPr>
        <p:spPr>
          <a:xfrm rot="5400000" flipH="1">
            <a:off x="6028039" y="-4366919"/>
            <a:ext cx="0" cy="10758675"/>
          </a:xfrm>
          <a:prstGeom prst="line">
            <a:avLst/>
          </a:prstGeom>
          <a:ln w="25400">
            <a:solidFill>
              <a:srgbClr val="162F27"/>
            </a:solidFill>
          </a:ln>
        </p:spPr>
        <p:txBody>
          <a:bodyPr lIns="60960" tIns="60960" rIns="60960" bIns="60960"/>
          <a:lstStyle/>
          <a:p>
            <a:pPr defTabSz="609600"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sz="160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xmlns="" id="{0F57ABB8-A037-4479-BE9C-6A8C6A91D9BA}"/>
              </a:ext>
            </a:extLst>
          </p:cNvPr>
          <p:cNvSpPr txBox="1"/>
          <p:nvPr userDrawn="1"/>
        </p:nvSpPr>
        <p:spPr>
          <a:xfrm>
            <a:off x="4962580" y="2050195"/>
            <a:ext cx="123175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wrap="none" lIns="60960" tIns="60960" rIns="60960" bIns="60960">
            <a:spAutoFit/>
          </a:bodyPr>
          <a:lstStyle/>
          <a:p>
            <a:pPr defTabSz="177800">
              <a:defRPr sz="1200">
                <a:solidFill>
                  <a:srgbClr val="45454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60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xmlns="" id="{F77ABDCA-9297-406C-8723-CB8661A98E57}"/>
              </a:ext>
            </a:extLst>
          </p:cNvPr>
          <p:cNvSpPr txBox="1"/>
          <p:nvPr userDrawn="1"/>
        </p:nvSpPr>
        <p:spPr>
          <a:xfrm>
            <a:off x="11750040" y="6461032"/>
            <a:ext cx="219163" cy="38824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825500">
              <a:lnSpc>
                <a:spcPts val="3200"/>
              </a:lnSpc>
              <a:defRPr sz="1400" spc="28">
                <a:solidFill>
                  <a:srgbClr val="162F27"/>
                </a:solidFill>
                <a:latin typeface="Neue Haas Grotesk Display Pro 6"/>
                <a:ea typeface="Neue Haas Grotesk Display Pro 6"/>
                <a:cs typeface="Neue Haas Grotesk Display Pro 6"/>
                <a:sym typeface="Neue Haas Grotesk Display Pro 6"/>
              </a:defRPr>
            </a:lvl1pPr>
          </a:lstStyle>
          <a:p>
            <a:fld id="{86CB4B4D-7CA3-9044-876B-883B54F8677D}" type="slidenum">
              <a:rPr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55">
            <a:extLst>
              <a:ext uri="{FF2B5EF4-FFF2-40B4-BE49-F238E27FC236}">
                <a16:creationId xmlns:a16="http://schemas.microsoft.com/office/drawing/2014/main" xmlns="" id="{D12A9302-712D-4CAB-89F1-5B0C79FDCF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8701" y="239539"/>
            <a:ext cx="10758675" cy="765161"/>
          </a:xfrm>
        </p:spPr>
        <p:txBody>
          <a:bodyPr>
            <a:noAutofit/>
          </a:bodyPr>
          <a:lstStyle>
            <a:lvl1pPr>
              <a:lnSpc>
                <a:spcPts val="5000"/>
              </a:lnSpc>
              <a:defRPr sz="3300">
                <a:solidFill>
                  <a:srgbClr val="162F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5000"/>
              </a:lnSpc>
              <a:defRPr sz="4500"/>
            </a:lvl2pPr>
            <a:lvl3pPr>
              <a:lnSpc>
                <a:spcPts val="5000"/>
              </a:lnSpc>
              <a:defRPr sz="4500"/>
            </a:lvl3pPr>
            <a:lvl4pPr>
              <a:lnSpc>
                <a:spcPts val="5000"/>
              </a:lnSpc>
              <a:defRPr sz="4500"/>
            </a:lvl4pPr>
            <a:lvl5pPr>
              <a:lnSpc>
                <a:spcPts val="5000"/>
              </a:lnSpc>
              <a:defRPr sz="4500"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AFCB52A-A77A-422E-92D1-88F088704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0" y="6537960"/>
            <a:ext cx="692662" cy="1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17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14616">
          <p15:clr>
            <a:srgbClr val="FBAE40"/>
          </p15:clr>
        </p15:guide>
        <p15:guide id="3" pos="816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576">
          <p15:clr>
            <a:srgbClr val="FBAE40"/>
          </p15:clr>
        </p15:guide>
        <p15:guide id="6" orient="horz" pos="8376">
          <p15:clr>
            <a:srgbClr val="FBAE40"/>
          </p15:clr>
        </p15:guide>
        <p15:guide id="7" orient="horz" pos="7632">
          <p15:clr>
            <a:srgbClr val="FBAE40"/>
          </p15:clr>
        </p15:guide>
        <p15:guide id="8" pos="1200">
          <p15:clr>
            <a:srgbClr val="FBAE40"/>
          </p15:clr>
        </p15:guide>
        <p15:guide id="9" orient="horz" pos="1152">
          <p15:clr>
            <a:srgbClr val="FBAE40"/>
          </p15:clr>
        </p15:guide>
        <p15:guide id="10" orient="horz" pos="1920">
          <p15:clr>
            <a:srgbClr val="FBAE40"/>
          </p15:clr>
        </p15:guide>
        <p15:guide id="11" orient="horz" pos="2712">
          <p15:clr>
            <a:srgbClr val="FBAE40"/>
          </p15:clr>
        </p15:guide>
        <p15:guide id="12" pos="6456">
          <p15:clr>
            <a:srgbClr val="FBAE40"/>
          </p15:clr>
        </p15:guide>
        <p15:guide id="13" pos="59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D4AE4-29E0-4ECD-A44A-0E27CF6EC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9B3CEC-142C-4733-8D12-E9E16C06D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AA34B-2BE6-419B-B59B-F0D79BB3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A9CEF-3656-4CAF-A014-CE925202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F5348B-BD1B-481C-B9D4-69A5B428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8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C840F-D8C6-41FA-9978-4F950370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38DFA4-3E0A-4D41-AAE6-1EDE4B1F9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36D077-20B8-4A75-9FDD-E8C71038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60360A-952E-4D1E-8E4B-88C4C98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0D5C2-51BF-414E-8616-F965290B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57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A789A-E2E3-4156-A25B-FEB0B51F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BC4F04-FA0F-4D20-9ECA-70B87422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8EB007-0111-48B1-873C-07CFE105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67D6B-22DF-4B0C-8A56-8D1E23A9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AE1DD-FCBF-4610-90B0-118C62E8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890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63357-4866-4700-86AA-0C53C0E4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2F6A68-CF2B-4716-9983-ECC68A46F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AB3FB-104C-4AC8-91B5-B198D9444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F9557E-5A92-4EFD-BB14-CC38AAB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6515D5-A428-45B9-84BB-1A976B0F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D88B9A-C8E6-4E9E-B59C-85397A3B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83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35093-66D7-4422-8689-CDD6C992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45E07-B505-4941-90B3-60032B41E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0023A2-C69F-4734-8A31-BBEB927C6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00B6A8-D2F3-42ED-A36D-98D586FD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DD1783-3598-44B9-B390-A4EE828B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F5E76E-3BDE-4392-9288-4DA40189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35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0B7A9-BD73-4D80-A2F9-DC6E7B20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98124-AA92-454F-8B3E-4A15D6045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87EF9A-895C-4F9E-96EC-8E34297F4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09B5F0-3CE0-462B-9DF6-78FBC9722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C3D3B8-C3B3-445A-A436-BDBEF9C13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1987D9-8878-4918-97C0-FE6196F3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F0938B-9BDE-446B-850A-00E27C32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12BDE5-7A3D-400E-A329-9F5EA0FA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38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D4F97-EF1F-42E1-B688-5F417EF0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C05B3B-2DA7-434B-A103-96A45BA9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406327-E76A-49EA-B0E9-2E4227C3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1EFDE7-76BE-4C37-A209-433F1688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83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DE6B7E-D993-481D-978C-41C487CF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605F74-8E66-451C-A745-B11B748F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9F80AE-BA05-48E7-9B7F-87272644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351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DE2A7-380F-4D1E-BBA8-B223F3DB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2833F-8E66-42E9-AB43-433DE38E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0230BF-1B89-4765-BB86-7A0232BF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6FE97-B446-40A8-88BB-B5816D31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D92FC4-C3E2-40BB-834F-63A01381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1D077B-2BC2-46EC-AE8C-8523CA37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92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BB24-995B-42DB-B955-CBB17190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940015-8800-43E9-8ABD-5EF09A1EB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B4FD5C-7681-4F38-B10D-AABF7355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5F4CF-ED66-4F6A-9B3E-D8D5E8C3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81D42E-8FF2-478F-8EAB-E1F74C7C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EA5761-12D7-45FE-A0B2-F875A4F7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944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1BCF0-8DB3-436B-BFE3-12AFD542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C25C9D-FFDB-4A1B-8420-2C0041DEB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90F8C-D3E4-46B8-BB21-9248F9D5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EF0B7-FBFD-4B3B-9A01-36871B7F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948D00-347B-45EC-AA11-C087F362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839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8C3DD2-3262-418E-9563-C714CAC71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D26A3-C293-4F70-83F7-4CA96451E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9DDFB-D30A-421C-BD5E-354DCAB1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A7D414-FE22-4550-9BE3-AF215504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90A9E7-8008-44FC-AB35-D4662738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401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0ED4F22-55F4-4427-AAD8-ED25337DD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1374" y="4456671"/>
            <a:ext cx="7109253" cy="339918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19A49B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8040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3CD87D38-5692-40F7-B00D-9AA70EC468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8958" y="215844"/>
            <a:ext cx="6878638" cy="4730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xmlns="" id="{8DCE1B82-054E-9A4F-A939-96B6D0E1C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2081" y="2083799"/>
            <a:ext cx="3860800" cy="47298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lang="en-IE" sz="2400" b="1" kern="1200" dirty="0">
                <a:solidFill>
                  <a:srgbClr val="F3903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ITEM 2</a:t>
            </a:r>
            <a:endParaRPr lang="en-I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xmlns="" id="{4193F84B-7305-564B-95DF-43D7F2FBC2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1681" y="3010359"/>
            <a:ext cx="5181600" cy="23764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19A49B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540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xmlns="" id="{1709C619-4CDB-4B92-AE76-3AA5D9F72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4910" y="1657577"/>
            <a:ext cx="6878638" cy="47307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19A49B"/>
                </a:solidFill>
              </a:defRPr>
            </a:lvl1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DF8A6B-76C7-456B-8412-0F55CD173B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5250" y="2946401"/>
            <a:ext cx="8939213" cy="19685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>
                <a:solidFill>
                  <a:srgbClr val="19A49B"/>
                </a:solidFill>
              </a:defRPr>
            </a:lvl1pPr>
            <a:lvl2pPr>
              <a:defRPr sz="1600">
                <a:solidFill>
                  <a:srgbClr val="19A49B"/>
                </a:solidFill>
              </a:defRPr>
            </a:lvl2pPr>
            <a:lvl3pPr>
              <a:defRPr sz="1600">
                <a:solidFill>
                  <a:srgbClr val="19A49B"/>
                </a:solidFill>
              </a:defRPr>
            </a:lvl3pPr>
            <a:lvl4pPr>
              <a:defRPr sz="1600">
                <a:solidFill>
                  <a:srgbClr val="19A49B"/>
                </a:solidFill>
              </a:defRPr>
            </a:lvl4pPr>
            <a:lvl5pPr>
              <a:defRPr sz="1600">
                <a:solidFill>
                  <a:srgbClr val="19A49B"/>
                </a:solidFill>
              </a:defRPr>
            </a:lvl5pPr>
          </a:lstStyle>
          <a:p>
            <a:pPr lvl="0"/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, </a:t>
            </a:r>
            <a:r>
              <a:rPr lang="en-IE" dirty="0" err="1"/>
              <a:t>sed</a:t>
            </a:r>
            <a:r>
              <a:rPr lang="en-IE" dirty="0"/>
              <a:t> do </a:t>
            </a:r>
            <a:r>
              <a:rPr lang="en-IE" dirty="0" err="1"/>
              <a:t>eiusmod</a:t>
            </a:r>
            <a:r>
              <a:rPr lang="en-IE" dirty="0"/>
              <a:t> </a:t>
            </a:r>
            <a:r>
              <a:rPr lang="en-IE" dirty="0" err="1"/>
              <a:t>tempor</a:t>
            </a:r>
            <a:r>
              <a:rPr lang="en-IE" dirty="0"/>
              <a:t> </a:t>
            </a:r>
            <a:r>
              <a:rPr lang="en-IE" dirty="0" err="1"/>
              <a:t>incididunt</a:t>
            </a:r>
            <a:r>
              <a:rPr lang="en-IE" dirty="0"/>
              <a:t>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labore</a:t>
            </a:r>
            <a:r>
              <a:rPr lang="en-IE" dirty="0"/>
              <a:t> et dolore magna </a:t>
            </a:r>
            <a:r>
              <a:rPr lang="en-IE" dirty="0" err="1"/>
              <a:t>aliqua</a:t>
            </a:r>
            <a:r>
              <a:rPr lang="en-IE" dirty="0"/>
              <a:t>. Ut </a:t>
            </a:r>
            <a:r>
              <a:rPr lang="en-IE" dirty="0" err="1"/>
              <a:t>enim</a:t>
            </a:r>
            <a:r>
              <a:rPr lang="en-IE" dirty="0"/>
              <a:t> ad minim </a:t>
            </a:r>
            <a:r>
              <a:rPr lang="en-IE" dirty="0" err="1"/>
              <a:t>veniam</a:t>
            </a:r>
            <a:r>
              <a:rPr lang="en-IE" dirty="0"/>
              <a:t>, </a:t>
            </a:r>
            <a:r>
              <a:rPr lang="en-IE" dirty="0" err="1"/>
              <a:t>quis</a:t>
            </a:r>
            <a:r>
              <a:rPr lang="en-IE" dirty="0"/>
              <a:t> </a:t>
            </a:r>
            <a:r>
              <a:rPr lang="en-IE" dirty="0" err="1"/>
              <a:t>nostrud</a:t>
            </a:r>
            <a:r>
              <a:rPr lang="en-IE" dirty="0"/>
              <a:t> exercitation </a:t>
            </a:r>
            <a:r>
              <a:rPr lang="en-IE" dirty="0" err="1"/>
              <a:t>ullamco</a:t>
            </a:r>
            <a:r>
              <a:rPr lang="en-IE" dirty="0"/>
              <a:t> </a:t>
            </a:r>
            <a:r>
              <a:rPr lang="en-IE" dirty="0" err="1"/>
              <a:t>laboris</a:t>
            </a:r>
            <a:r>
              <a:rPr lang="en-IE" dirty="0"/>
              <a:t> nisi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aliquip</a:t>
            </a:r>
            <a:r>
              <a:rPr lang="en-IE" dirty="0"/>
              <a:t> ex </a:t>
            </a:r>
            <a:r>
              <a:rPr lang="en-IE" dirty="0" err="1"/>
              <a:t>ea</a:t>
            </a:r>
            <a:r>
              <a:rPr lang="en-IE" dirty="0"/>
              <a:t> </a:t>
            </a:r>
            <a:r>
              <a:rPr lang="en-IE" dirty="0" err="1"/>
              <a:t>commodo</a:t>
            </a:r>
            <a:r>
              <a:rPr lang="en-IE" dirty="0"/>
              <a:t> </a:t>
            </a:r>
            <a:r>
              <a:rPr lang="en-IE" dirty="0" err="1"/>
              <a:t>consequat</a:t>
            </a:r>
            <a:r>
              <a:rPr lang="en-IE" dirty="0"/>
              <a:t>. </a:t>
            </a:r>
          </a:p>
          <a:p>
            <a:pPr lvl="0"/>
            <a:r>
              <a:rPr lang="en-IE" dirty="0"/>
              <a:t>Duis </a:t>
            </a:r>
            <a:r>
              <a:rPr lang="en-IE" dirty="0" err="1"/>
              <a:t>aute</a:t>
            </a:r>
            <a:r>
              <a:rPr lang="en-IE" dirty="0"/>
              <a:t> </a:t>
            </a:r>
            <a:r>
              <a:rPr lang="en-IE" dirty="0" err="1"/>
              <a:t>irure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in </a:t>
            </a:r>
            <a:r>
              <a:rPr lang="en-IE" dirty="0" err="1"/>
              <a:t>reprehenderit</a:t>
            </a:r>
            <a:r>
              <a:rPr lang="en-IE" dirty="0"/>
              <a:t> in </a:t>
            </a:r>
            <a:r>
              <a:rPr lang="en-IE" dirty="0" err="1"/>
              <a:t>voluptate</a:t>
            </a:r>
            <a:r>
              <a:rPr lang="en-IE" dirty="0"/>
              <a:t> </a:t>
            </a:r>
            <a:r>
              <a:rPr lang="en-IE" dirty="0" err="1"/>
              <a:t>velit</a:t>
            </a:r>
            <a:r>
              <a:rPr lang="en-IE" dirty="0"/>
              <a:t> </a:t>
            </a:r>
            <a:r>
              <a:rPr lang="en-IE" dirty="0" err="1"/>
              <a:t>esse</a:t>
            </a:r>
            <a:r>
              <a:rPr lang="en-IE" dirty="0"/>
              <a:t> </a:t>
            </a:r>
            <a:r>
              <a:rPr lang="en-IE" dirty="0" err="1"/>
              <a:t>cillum</a:t>
            </a:r>
            <a:r>
              <a:rPr lang="en-IE" dirty="0"/>
              <a:t> dolore </a:t>
            </a:r>
            <a:r>
              <a:rPr lang="en-IE" dirty="0" err="1"/>
              <a:t>eu</a:t>
            </a:r>
            <a:r>
              <a:rPr lang="en-IE" dirty="0"/>
              <a:t> </a:t>
            </a:r>
            <a:r>
              <a:rPr lang="en-IE" dirty="0" err="1"/>
              <a:t>fugiat</a:t>
            </a:r>
            <a:r>
              <a:rPr lang="en-IE" dirty="0"/>
              <a:t> </a:t>
            </a:r>
            <a:r>
              <a:rPr lang="en-IE" dirty="0" err="1"/>
              <a:t>nulla</a:t>
            </a:r>
            <a:r>
              <a:rPr lang="en-IE" dirty="0"/>
              <a:t> </a:t>
            </a:r>
            <a:r>
              <a:rPr lang="en-IE" dirty="0" err="1"/>
              <a:t>pariatur</a:t>
            </a:r>
            <a:r>
              <a:rPr lang="en-IE" dirty="0"/>
              <a:t>. </a:t>
            </a:r>
            <a:r>
              <a:rPr lang="en-IE" dirty="0" err="1"/>
              <a:t>Excepteur</a:t>
            </a:r>
            <a:r>
              <a:rPr lang="en-IE" dirty="0"/>
              <a:t> </a:t>
            </a:r>
            <a:r>
              <a:rPr lang="en-IE" dirty="0" err="1"/>
              <a:t>sint</a:t>
            </a:r>
            <a:r>
              <a:rPr lang="en-IE" dirty="0"/>
              <a:t> </a:t>
            </a:r>
            <a:r>
              <a:rPr lang="en-IE" dirty="0" err="1"/>
              <a:t>occaecat</a:t>
            </a:r>
            <a:r>
              <a:rPr lang="en-IE" dirty="0"/>
              <a:t> </a:t>
            </a:r>
            <a:r>
              <a:rPr lang="en-IE" dirty="0" err="1"/>
              <a:t>cupidatat</a:t>
            </a:r>
            <a:r>
              <a:rPr lang="en-IE" dirty="0"/>
              <a:t> non </a:t>
            </a:r>
            <a:r>
              <a:rPr lang="en-IE" dirty="0" err="1"/>
              <a:t>proident</a:t>
            </a:r>
            <a:r>
              <a:rPr lang="en-IE" dirty="0"/>
              <a:t>, sunt in culpa qui </a:t>
            </a:r>
            <a:r>
              <a:rPr lang="en-IE" dirty="0" err="1"/>
              <a:t>officia</a:t>
            </a:r>
            <a:r>
              <a:rPr lang="en-IE" dirty="0"/>
              <a:t> </a:t>
            </a:r>
            <a:r>
              <a:rPr lang="en-IE" dirty="0" err="1"/>
              <a:t>deserunt</a:t>
            </a:r>
            <a:r>
              <a:rPr lang="en-IE" dirty="0"/>
              <a:t> </a:t>
            </a:r>
            <a:r>
              <a:rPr lang="en-IE" dirty="0" err="1"/>
              <a:t>mollit</a:t>
            </a:r>
            <a:r>
              <a:rPr lang="en-IE" dirty="0"/>
              <a:t> </a:t>
            </a:r>
            <a:r>
              <a:rPr lang="en-IE" dirty="0" err="1"/>
              <a:t>anim</a:t>
            </a:r>
            <a:r>
              <a:rPr lang="en-IE" dirty="0"/>
              <a:t> id </a:t>
            </a:r>
            <a:r>
              <a:rPr lang="en-IE" dirty="0" err="1"/>
              <a:t>est</a:t>
            </a:r>
            <a:r>
              <a:rPr lang="en-IE" dirty="0"/>
              <a:t> </a:t>
            </a:r>
            <a:r>
              <a:rPr lang="en-IE" dirty="0" err="1"/>
              <a:t>laborum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2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4700-57FA-43A8-9251-BBC4821B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0F3460-BD53-4504-9ECF-C11BF56C7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8E10B9-4536-4AB1-A901-66FECE072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046DDC-D31C-426A-97CB-27E5E32A6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BBA705-3D1E-47B0-8C45-E2D9C6953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873A62-7753-4D50-A5C9-48A26D40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22439-6B4E-414C-ABD8-211C5549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CADB76-A7F6-47EC-9183-3DF25D28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57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xmlns="" id="{1709C619-4CDB-4B92-AE76-3AA5D9F72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5771" y="1981880"/>
            <a:ext cx="2380343" cy="47307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F39032"/>
                </a:solidFill>
              </a:defRPr>
            </a:lvl1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DAF004A-6EEC-431C-82E3-883644729E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5771" y="3275921"/>
            <a:ext cx="6633029" cy="283459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rgbClr val="19A49B"/>
                </a:solidFill>
              </a:defRPr>
            </a:lvl1pPr>
            <a:lvl2pPr>
              <a:defRPr sz="1600">
                <a:solidFill>
                  <a:srgbClr val="19A49B"/>
                </a:solidFill>
              </a:defRPr>
            </a:lvl2pPr>
            <a:lvl3pPr>
              <a:defRPr sz="1600">
                <a:solidFill>
                  <a:srgbClr val="19A49B"/>
                </a:solidFill>
              </a:defRPr>
            </a:lvl3pPr>
            <a:lvl4pPr>
              <a:defRPr sz="1600">
                <a:solidFill>
                  <a:srgbClr val="19A49B"/>
                </a:solidFill>
              </a:defRPr>
            </a:lvl4pPr>
            <a:lvl5pPr>
              <a:defRPr sz="1600">
                <a:solidFill>
                  <a:srgbClr val="19A49B"/>
                </a:solidFill>
              </a:defRPr>
            </a:lvl5pPr>
          </a:lstStyle>
          <a:p>
            <a:pPr lvl="0"/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, </a:t>
            </a:r>
            <a:r>
              <a:rPr lang="en-IE" dirty="0" err="1"/>
              <a:t>sed</a:t>
            </a:r>
            <a:r>
              <a:rPr lang="en-IE" dirty="0"/>
              <a:t> do </a:t>
            </a:r>
            <a:r>
              <a:rPr lang="en-IE" dirty="0" err="1"/>
              <a:t>eiusmod</a:t>
            </a:r>
            <a:r>
              <a:rPr lang="en-IE" dirty="0"/>
              <a:t> </a:t>
            </a:r>
            <a:r>
              <a:rPr lang="en-IE" dirty="0" err="1"/>
              <a:t>tempor</a:t>
            </a:r>
            <a:r>
              <a:rPr lang="en-IE" dirty="0"/>
              <a:t> </a:t>
            </a:r>
            <a:r>
              <a:rPr lang="en-IE" dirty="0" err="1"/>
              <a:t>incididunt</a:t>
            </a:r>
            <a:r>
              <a:rPr lang="en-IE" dirty="0"/>
              <a:t>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labore</a:t>
            </a:r>
            <a:r>
              <a:rPr lang="en-IE" dirty="0"/>
              <a:t> et dolore magna </a:t>
            </a:r>
            <a:r>
              <a:rPr lang="en-IE" dirty="0" err="1"/>
              <a:t>aliqua</a:t>
            </a:r>
            <a:r>
              <a:rPr lang="en-IE" dirty="0"/>
              <a:t>. Ut </a:t>
            </a:r>
            <a:r>
              <a:rPr lang="en-IE" dirty="0" err="1"/>
              <a:t>enim</a:t>
            </a:r>
            <a:r>
              <a:rPr lang="en-IE" dirty="0"/>
              <a:t> ad minim </a:t>
            </a:r>
            <a:r>
              <a:rPr lang="en-IE" dirty="0" err="1"/>
              <a:t>veniam</a:t>
            </a:r>
            <a:r>
              <a:rPr lang="en-IE" dirty="0"/>
              <a:t>, </a:t>
            </a:r>
            <a:r>
              <a:rPr lang="en-IE" dirty="0" err="1"/>
              <a:t>quis</a:t>
            </a:r>
            <a:r>
              <a:rPr lang="en-IE" dirty="0"/>
              <a:t> </a:t>
            </a:r>
            <a:r>
              <a:rPr lang="en-IE" dirty="0" err="1"/>
              <a:t>nostrud</a:t>
            </a:r>
            <a:r>
              <a:rPr lang="en-IE" dirty="0"/>
              <a:t> exercitation </a:t>
            </a:r>
            <a:r>
              <a:rPr lang="en-IE" dirty="0" err="1"/>
              <a:t>ullamco</a:t>
            </a:r>
            <a:r>
              <a:rPr lang="en-IE" dirty="0"/>
              <a:t> </a:t>
            </a:r>
            <a:r>
              <a:rPr lang="en-IE" dirty="0" err="1"/>
              <a:t>laboris</a:t>
            </a:r>
            <a:r>
              <a:rPr lang="en-IE" dirty="0"/>
              <a:t> nisi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aliquip</a:t>
            </a:r>
            <a:r>
              <a:rPr lang="en-IE" dirty="0"/>
              <a:t> ex </a:t>
            </a:r>
            <a:r>
              <a:rPr lang="en-IE" dirty="0" err="1"/>
              <a:t>ea</a:t>
            </a:r>
            <a:r>
              <a:rPr lang="en-IE" dirty="0"/>
              <a:t> </a:t>
            </a:r>
            <a:r>
              <a:rPr lang="en-IE" dirty="0" err="1"/>
              <a:t>commodo</a:t>
            </a:r>
            <a:r>
              <a:rPr lang="en-IE" dirty="0"/>
              <a:t> </a:t>
            </a:r>
            <a:r>
              <a:rPr lang="en-IE" dirty="0" err="1"/>
              <a:t>consequat</a:t>
            </a:r>
            <a:r>
              <a:rPr lang="en-IE" dirty="0"/>
              <a:t>. </a:t>
            </a:r>
          </a:p>
          <a:p>
            <a:pPr lvl="0"/>
            <a:r>
              <a:rPr lang="en-IE" dirty="0"/>
              <a:t>Duis </a:t>
            </a:r>
            <a:r>
              <a:rPr lang="en-IE" dirty="0" err="1"/>
              <a:t>aute</a:t>
            </a:r>
            <a:r>
              <a:rPr lang="en-IE" dirty="0"/>
              <a:t> </a:t>
            </a:r>
            <a:r>
              <a:rPr lang="en-IE" dirty="0" err="1"/>
              <a:t>irure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in </a:t>
            </a:r>
            <a:r>
              <a:rPr lang="en-IE" dirty="0" err="1"/>
              <a:t>reprehenderit</a:t>
            </a:r>
            <a:r>
              <a:rPr lang="en-IE" dirty="0"/>
              <a:t> in </a:t>
            </a:r>
            <a:r>
              <a:rPr lang="en-IE" dirty="0" err="1"/>
              <a:t>voluptate</a:t>
            </a:r>
            <a:r>
              <a:rPr lang="en-IE" dirty="0"/>
              <a:t> </a:t>
            </a:r>
            <a:r>
              <a:rPr lang="en-IE" dirty="0" err="1"/>
              <a:t>velit</a:t>
            </a:r>
            <a:r>
              <a:rPr lang="en-IE" dirty="0"/>
              <a:t> </a:t>
            </a:r>
            <a:r>
              <a:rPr lang="en-IE" dirty="0" err="1"/>
              <a:t>esse</a:t>
            </a:r>
            <a:r>
              <a:rPr lang="en-IE" dirty="0"/>
              <a:t> </a:t>
            </a:r>
            <a:r>
              <a:rPr lang="en-IE" dirty="0" err="1"/>
              <a:t>cillum</a:t>
            </a:r>
            <a:r>
              <a:rPr lang="en-IE" dirty="0"/>
              <a:t> dolore </a:t>
            </a:r>
            <a:r>
              <a:rPr lang="en-IE" dirty="0" err="1"/>
              <a:t>eu</a:t>
            </a:r>
            <a:r>
              <a:rPr lang="en-IE" dirty="0"/>
              <a:t> </a:t>
            </a:r>
            <a:r>
              <a:rPr lang="en-IE" dirty="0" err="1"/>
              <a:t>fugiat</a:t>
            </a:r>
            <a:r>
              <a:rPr lang="en-IE" dirty="0"/>
              <a:t> </a:t>
            </a:r>
            <a:r>
              <a:rPr lang="en-IE" dirty="0" err="1"/>
              <a:t>nulla</a:t>
            </a:r>
            <a:r>
              <a:rPr lang="en-IE" dirty="0"/>
              <a:t> </a:t>
            </a:r>
            <a:r>
              <a:rPr lang="en-IE" dirty="0" err="1"/>
              <a:t>pariatur</a:t>
            </a:r>
            <a:r>
              <a:rPr lang="en-IE" dirty="0"/>
              <a:t>. </a:t>
            </a:r>
            <a:r>
              <a:rPr lang="en-IE" dirty="0" err="1"/>
              <a:t>Excepteur</a:t>
            </a:r>
            <a:r>
              <a:rPr lang="en-IE" dirty="0"/>
              <a:t> </a:t>
            </a:r>
            <a:r>
              <a:rPr lang="en-IE" dirty="0" err="1"/>
              <a:t>sint</a:t>
            </a:r>
            <a:r>
              <a:rPr lang="en-IE" dirty="0"/>
              <a:t> </a:t>
            </a:r>
            <a:r>
              <a:rPr lang="en-IE" dirty="0" err="1"/>
              <a:t>occaecat</a:t>
            </a:r>
            <a:r>
              <a:rPr lang="en-IE" dirty="0"/>
              <a:t> </a:t>
            </a:r>
            <a:r>
              <a:rPr lang="en-IE" dirty="0" err="1"/>
              <a:t>cupidatat</a:t>
            </a:r>
            <a:r>
              <a:rPr lang="en-IE" dirty="0"/>
              <a:t> non </a:t>
            </a:r>
            <a:r>
              <a:rPr lang="en-IE" dirty="0" err="1"/>
              <a:t>proident</a:t>
            </a:r>
            <a:r>
              <a:rPr lang="en-IE" dirty="0"/>
              <a:t>, sunt in culpa qui </a:t>
            </a:r>
            <a:r>
              <a:rPr lang="en-IE" dirty="0" err="1"/>
              <a:t>officia</a:t>
            </a:r>
            <a:r>
              <a:rPr lang="en-IE" dirty="0"/>
              <a:t> </a:t>
            </a:r>
            <a:r>
              <a:rPr lang="en-IE" dirty="0" err="1"/>
              <a:t>deserunt</a:t>
            </a:r>
            <a:r>
              <a:rPr lang="en-IE" dirty="0"/>
              <a:t> </a:t>
            </a:r>
            <a:r>
              <a:rPr lang="en-IE" dirty="0" err="1"/>
              <a:t>mollit</a:t>
            </a:r>
            <a:r>
              <a:rPr lang="en-IE" dirty="0"/>
              <a:t> </a:t>
            </a:r>
            <a:r>
              <a:rPr lang="en-IE" dirty="0" err="1"/>
              <a:t>anim</a:t>
            </a:r>
            <a:r>
              <a:rPr lang="en-IE" dirty="0"/>
              <a:t> id </a:t>
            </a:r>
            <a:r>
              <a:rPr lang="en-IE" dirty="0" err="1"/>
              <a:t>est</a:t>
            </a:r>
            <a:r>
              <a:rPr lang="en-IE" dirty="0"/>
              <a:t> </a:t>
            </a:r>
            <a:r>
              <a:rPr lang="en-IE" dirty="0" err="1"/>
              <a:t>laborum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510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0836" y="1851952"/>
            <a:ext cx="11145565" cy="4226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DE377E4-0F0D-C348-BDC9-04DDD03442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D894A-F514-2046-981E-26F813353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327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BC46BB6-57F2-4C47-B9D0-3DE105E08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391"/>
            <a:ext cx="10515600" cy="418062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3365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xmlns="" id="{1709C619-4CDB-4B92-AE76-3AA5D9F72F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5771" y="1981880"/>
            <a:ext cx="2380343" cy="47307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rgbClr val="F39032"/>
                </a:solidFill>
              </a:defRPr>
            </a:lvl1pPr>
          </a:lstStyle>
          <a:p>
            <a:pPr lvl="0"/>
            <a:r>
              <a:rPr lang="en-IE" dirty="0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9DAF004A-6EEC-431C-82E3-883644729E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5771" y="3275921"/>
            <a:ext cx="6633029" cy="283459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rgbClr val="19A49B"/>
                </a:solidFill>
              </a:defRPr>
            </a:lvl1pPr>
            <a:lvl2pPr>
              <a:defRPr sz="1600">
                <a:solidFill>
                  <a:srgbClr val="19A49B"/>
                </a:solidFill>
              </a:defRPr>
            </a:lvl2pPr>
            <a:lvl3pPr>
              <a:defRPr sz="1600">
                <a:solidFill>
                  <a:srgbClr val="19A49B"/>
                </a:solidFill>
              </a:defRPr>
            </a:lvl3pPr>
            <a:lvl4pPr>
              <a:defRPr sz="1600">
                <a:solidFill>
                  <a:srgbClr val="19A49B"/>
                </a:solidFill>
              </a:defRPr>
            </a:lvl4pPr>
            <a:lvl5pPr>
              <a:defRPr sz="1600">
                <a:solidFill>
                  <a:srgbClr val="19A49B"/>
                </a:solidFill>
              </a:defRPr>
            </a:lvl5pPr>
          </a:lstStyle>
          <a:p>
            <a:pPr lvl="0"/>
            <a:r>
              <a:rPr lang="en-IE" dirty="0"/>
              <a:t>Lorem ipsum </a:t>
            </a:r>
            <a:r>
              <a:rPr lang="en-IE" dirty="0" err="1"/>
              <a:t>dolor</a:t>
            </a:r>
            <a:r>
              <a:rPr lang="en-IE" dirty="0"/>
              <a:t> sit </a:t>
            </a:r>
            <a:r>
              <a:rPr lang="en-IE" dirty="0" err="1"/>
              <a:t>amet</a:t>
            </a:r>
            <a:r>
              <a:rPr lang="en-IE" dirty="0"/>
              <a:t>, </a:t>
            </a:r>
            <a:r>
              <a:rPr lang="en-IE" dirty="0" err="1"/>
              <a:t>consectetur</a:t>
            </a:r>
            <a:r>
              <a:rPr lang="en-IE" dirty="0"/>
              <a:t> </a:t>
            </a:r>
            <a:r>
              <a:rPr lang="en-IE" dirty="0" err="1"/>
              <a:t>adipiscing</a:t>
            </a:r>
            <a:r>
              <a:rPr lang="en-IE" dirty="0"/>
              <a:t> </a:t>
            </a:r>
            <a:r>
              <a:rPr lang="en-IE" dirty="0" err="1"/>
              <a:t>elit</a:t>
            </a:r>
            <a:r>
              <a:rPr lang="en-IE" dirty="0"/>
              <a:t>, </a:t>
            </a:r>
            <a:r>
              <a:rPr lang="en-IE" dirty="0" err="1"/>
              <a:t>sed</a:t>
            </a:r>
            <a:r>
              <a:rPr lang="en-IE" dirty="0"/>
              <a:t> do </a:t>
            </a:r>
            <a:r>
              <a:rPr lang="en-IE" dirty="0" err="1"/>
              <a:t>eiusmod</a:t>
            </a:r>
            <a:r>
              <a:rPr lang="en-IE" dirty="0"/>
              <a:t> </a:t>
            </a:r>
            <a:r>
              <a:rPr lang="en-IE" dirty="0" err="1"/>
              <a:t>tempor</a:t>
            </a:r>
            <a:r>
              <a:rPr lang="en-IE" dirty="0"/>
              <a:t> </a:t>
            </a:r>
            <a:r>
              <a:rPr lang="en-IE" dirty="0" err="1"/>
              <a:t>incididunt</a:t>
            </a:r>
            <a:r>
              <a:rPr lang="en-IE" dirty="0"/>
              <a:t>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labore</a:t>
            </a:r>
            <a:r>
              <a:rPr lang="en-IE" dirty="0"/>
              <a:t> et dolore magna </a:t>
            </a:r>
            <a:r>
              <a:rPr lang="en-IE" dirty="0" err="1"/>
              <a:t>aliqua</a:t>
            </a:r>
            <a:r>
              <a:rPr lang="en-IE" dirty="0"/>
              <a:t>. Ut </a:t>
            </a:r>
            <a:r>
              <a:rPr lang="en-IE" dirty="0" err="1"/>
              <a:t>enim</a:t>
            </a:r>
            <a:r>
              <a:rPr lang="en-IE" dirty="0"/>
              <a:t> ad minim </a:t>
            </a:r>
            <a:r>
              <a:rPr lang="en-IE" dirty="0" err="1"/>
              <a:t>veniam</a:t>
            </a:r>
            <a:r>
              <a:rPr lang="en-IE" dirty="0"/>
              <a:t>, </a:t>
            </a:r>
            <a:r>
              <a:rPr lang="en-IE" dirty="0" err="1"/>
              <a:t>quis</a:t>
            </a:r>
            <a:r>
              <a:rPr lang="en-IE" dirty="0"/>
              <a:t> </a:t>
            </a:r>
            <a:r>
              <a:rPr lang="en-IE" dirty="0" err="1"/>
              <a:t>nostrud</a:t>
            </a:r>
            <a:r>
              <a:rPr lang="en-IE" dirty="0"/>
              <a:t> exercitation </a:t>
            </a:r>
            <a:r>
              <a:rPr lang="en-IE" dirty="0" err="1"/>
              <a:t>ullamco</a:t>
            </a:r>
            <a:r>
              <a:rPr lang="en-IE" dirty="0"/>
              <a:t> </a:t>
            </a:r>
            <a:r>
              <a:rPr lang="en-IE" dirty="0" err="1"/>
              <a:t>laboris</a:t>
            </a:r>
            <a:r>
              <a:rPr lang="en-IE" dirty="0"/>
              <a:t> nisi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aliquip</a:t>
            </a:r>
            <a:r>
              <a:rPr lang="en-IE" dirty="0"/>
              <a:t> ex </a:t>
            </a:r>
            <a:r>
              <a:rPr lang="en-IE" dirty="0" err="1"/>
              <a:t>ea</a:t>
            </a:r>
            <a:r>
              <a:rPr lang="en-IE" dirty="0"/>
              <a:t> </a:t>
            </a:r>
            <a:r>
              <a:rPr lang="en-IE" dirty="0" err="1"/>
              <a:t>commodo</a:t>
            </a:r>
            <a:r>
              <a:rPr lang="en-IE" dirty="0"/>
              <a:t> </a:t>
            </a:r>
            <a:r>
              <a:rPr lang="en-IE" dirty="0" err="1"/>
              <a:t>consequat</a:t>
            </a:r>
            <a:r>
              <a:rPr lang="en-IE" dirty="0"/>
              <a:t>. </a:t>
            </a:r>
          </a:p>
          <a:p>
            <a:pPr lvl="0"/>
            <a:r>
              <a:rPr lang="en-IE" dirty="0"/>
              <a:t>Duis </a:t>
            </a:r>
            <a:r>
              <a:rPr lang="en-IE" dirty="0" err="1"/>
              <a:t>aute</a:t>
            </a:r>
            <a:r>
              <a:rPr lang="en-IE" dirty="0"/>
              <a:t> </a:t>
            </a:r>
            <a:r>
              <a:rPr lang="en-IE" dirty="0" err="1"/>
              <a:t>irure</a:t>
            </a:r>
            <a:r>
              <a:rPr lang="en-IE" dirty="0"/>
              <a:t> </a:t>
            </a:r>
            <a:r>
              <a:rPr lang="en-IE" dirty="0" err="1"/>
              <a:t>dolor</a:t>
            </a:r>
            <a:r>
              <a:rPr lang="en-IE" dirty="0"/>
              <a:t> in </a:t>
            </a:r>
            <a:r>
              <a:rPr lang="en-IE" dirty="0" err="1"/>
              <a:t>reprehenderit</a:t>
            </a:r>
            <a:r>
              <a:rPr lang="en-IE" dirty="0"/>
              <a:t> in </a:t>
            </a:r>
            <a:r>
              <a:rPr lang="en-IE" dirty="0" err="1"/>
              <a:t>voluptate</a:t>
            </a:r>
            <a:r>
              <a:rPr lang="en-IE" dirty="0"/>
              <a:t> </a:t>
            </a:r>
            <a:r>
              <a:rPr lang="en-IE" dirty="0" err="1"/>
              <a:t>velit</a:t>
            </a:r>
            <a:r>
              <a:rPr lang="en-IE" dirty="0"/>
              <a:t> </a:t>
            </a:r>
            <a:r>
              <a:rPr lang="en-IE" dirty="0" err="1"/>
              <a:t>esse</a:t>
            </a:r>
            <a:r>
              <a:rPr lang="en-IE" dirty="0"/>
              <a:t> </a:t>
            </a:r>
            <a:r>
              <a:rPr lang="en-IE" dirty="0" err="1"/>
              <a:t>cillum</a:t>
            </a:r>
            <a:r>
              <a:rPr lang="en-IE" dirty="0"/>
              <a:t> dolore </a:t>
            </a:r>
            <a:r>
              <a:rPr lang="en-IE" dirty="0" err="1"/>
              <a:t>eu</a:t>
            </a:r>
            <a:r>
              <a:rPr lang="en-IE" dirty="0"/>
              <a:t> </a:t>
            </a:r>
            <a:r>
              <a:rPr lang="en-IE" dirty="0" err="1"/>
              <a:t>fugiat</a:t>
            </a:r>
            <a:r>
              <a:rPr lang="en-IE" dirty="0"/>
              <a:t> </a:t>
            </a:r>
            <a:r>
              <a:rPr lang="en-IE" dirty="0" err="1"/>
              <a:t>nulla</a:t>
            </a:r>
            <a:r>
              <a:rPr lang="en-IE" dirty="0"/>
              <a:t> </a:t>
            </a:r>
            <a:r>
              <a:rPr lang="en-IE" dirty="0" err="1"/>
              <a:t>pariatur</a:t>
            </a:r>
            <a:r>
              <a:rPr lang="en-IE" dirty="0"/>
              <a:t>. </a:t>
            </a:r>
            <a:r>
              <a:rPr lang="en-IE" dirty="0" err="1"/>
              <a:t>Excepteur</a:t>
            </a:r>
            <a:r>
              <a:rPr lang="en-IE" dirty="0"/>
              <a:t> </a:t>
            </a:r>
            <a:r>
              <a:rPr lang="en-IE" dirty="0" err="1"/>
              <a:t>sint</a:t>
            </a:r>
            <a:r>
              <a:rPr lang="en-IE" dirty="0"/>
              <a:t> </a:t>
            </a:r>
            <a:r>
              <a:rPr lang="en-IE" dirty="0" err="1"/>
              <a:t>occaecat</a:t>
            </a:r>
            <a:r>
              <a:rPr lang="en-IE" dirty="0"/>
              <a:t> </a:t>
            </a:r>
            <a:r>
              <a:rPr lang="en-IE" dirty="0" err="1"/>
              <a:t>cupidatat</a:t>
            </a:r>
            <a:r>
              <a:rPr lang="en-IE" dirty="0"/>
              <a:t> non </a:t>
            </a:r>
            <a:r>
              <a:rPr lang="en-IE" dirty="0" err="1"/>
              <a:t>proident</a:t>
            </a:r>
            <a:r>
              <a:rPr lang="en-IE" dirty="0"/>
              <a:t>, sunt in culpa qui </a:t>
            </a:r>
            <a:r>
              <a:rPr lang="en-IE" dirty="0" err="1"/>
              <a:t>officia</a:t>
            </a:r>
            <a:r>
              <a:rPr lang="en-IE" dirty="0"/>
              <a:t> </a:t>
            </a:r>
            <a:r>
              <a:rPr lang="en-IE" dirty="0" err="1"/>
              <a:t>deserunt</a:t>
            </a:r>
            <a:r>
              <a:rPr lang="en-IE" dirty="0"/>
              <a:t> </a:t>
            </a:r>
            <a:r>
              <a:rPr lang="en-IE" dirty="0" err="1"/>
              <a:t>mollit</a:t>
            </a:r>
            <a:r>
              <a:rPr lang="en-IE" dirty="0"/>
              <a:t> </a:t>
            </a:r>
            <a:r>
              <a:rPr lang="en-IE" dirty="0" err="1"/>
              <a:t>anim</a:t>
            </a:r>
            <a:r>
              <a:rPr lang="en-IE" dirty="0"/>
              <a:t> id </a:t>
            </a:r>
            <a:r>
              <a:rPr lang="en-IE" dirty="0" err="1"/>
              <a:t>est</a:t>
            </a:r>
            <a:r>
              <a:rPr lang="en-IE" dirty="0"/>
              <a:t> </a:t>
            </a:r>
            <a:r>
              <a:rPr lang="en-IE" dirty="0" err="1"/>
              <a:t>laborum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8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1C7AF-9083-4743-8335-B2A067C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6D9398-AAAB-4270-A1B3-8E69B36A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6D9E7-3703-4F1D-85B2-85DA934C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3401BD-5A68-4160-B000-67DAEA84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55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DC4EE2-29DC-4194-9668-8742EF69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B64F5F-A716-4A82-989B-AED92431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FB14B0-B353-4628-9F15-9DB281D4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501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BA13D-42DC-4877-AA93-0B218CEC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5BF6B7-B8E4-4902-BE8B-0C2DBC22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E42FB5-81EA-4C48-908F-C3C24169F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CE4D29-6F80-4B1B-9D5F-8B4CB6BF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E99F8-44A4-447D-8D5D-35209A81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71DECC-7CAC-48D8-A980-C723A2BE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41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DD143-0F14-41F8-92AD-CFE464E0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02BFEC-6169-4014-A661-CE56500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D5562B-2640-468C-B91E-58C1F4172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7F4E17-F783-4505-A7D3-39170635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733792-63A6-4352-BB99-CC767CDB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ADD7DF-4BAB-499F-904D-C9DACD45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70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emf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emf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12C373-AC48-419C-BBD6-E012979E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E716F-2E7E-43CD-ADF7-1A837746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EC61C-18FB-4A8A-88D0-0587C95DD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B8293-CF7B-40CA-B034-4F3D50B41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836454-F6A5-46C8-AB32-1A5A12FA9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F8156E-3EEE-4F41-AB9C-39130353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"/>
          <a:stretch/>
        </p:blipFill>
        <p:spPr>
          <a:xfrm>
            <a:off x="381" y="0"/>
            <a:ext cx="12191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4262DB-5852-4EC0-8796-78177BF8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28A9EC-C8EC-4480-939C-710EC338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815E8-0129-4FAD-B688-68856D67E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0C5-2652-439E-A68D-11901BA8DE7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F80010-939E-4A90-B7BA-472832CE3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95E9EA-8F69-4360-AEF2-438CBD266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C873-35BD-4923-86D1-D4F91C740E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DCC527-BF56-49CB-BC1D-79AF157BF0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12C373-AC48-419C-BBD6-E012979E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E716F-2E7E-43CD-ADF7-1A837746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EC61C-18FB-4A8A-88D0-0587C95DD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07D8-3E60-462A-BC24-AAF2E214F8B1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3B8293-CF7B-40CA-B034-4F3D50B41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836454-F6A5-46C8-AB32-1A5A12FA9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1856-2F80-49D1-AF52-B644067E1A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F8156E-3EEE-4F41-AB9C-39130353006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383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5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D835EF-8A33-4E70-9516-C2A7C8E8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15B593-5EDE-426C-9249-B322A05B2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DA3A2-7006-47BB-A4BA-9662496BE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2F81-5C3F-4E3D-BCEE-C5E9CC48913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BAE74-DAB7-48E8-8C6E-131F78942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A5EED-3596-4DCB-96B2-514BD87A6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4458-5F24-4AF2-B99C-A18A5BE4B5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39AF05-A867-43CB-8063-0F43421F29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E8BF8B-14F4-4651-8F76-8AB94F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C78B37-0F75-4E7A-8168-88B41C9E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202F26-F15B-4368-81F9-8040B8CA3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E731-F317-44C6-B7E5-42C56E14788A}" type="datetimeFigureOut">
              <a:rPr lang="en-IE" smtClean="0"/>
              <a:t>21/07/2021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8A6D9-1405-432A-8A78-2BE23F25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3944FE-F017-4435-94AF-A86500784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3565-2173-4C59-BE03-1859C46DAC7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F9B139-1CCF-49EF-AD8C-DC87282AB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" b="5456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D9B49C-0D81-41DB-B01D-55E59913FD99}"/>
              </a:ext>
            </a:extLst>
          </p:cNvPr>
          <p:cNvSpPr/>
          <p:nvPr userDrawn="1"/>
        </p:nvSpPr>
        <p:spPr>
          <a:xfrm>
            <a:off x="0" y="3953435"/>
            <a:ext cx="12192000" cy="2904565"/>
          </a:xfrm>
          <a:prstGeom prst="rect">
            <a:avLst/>
          </a:prstGeom>
          <a:solidFill>
            <a:srgbClr val="19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3F40D1-0B98-4257-9CDB-05EBE1165DC2}"/>
              </a:ext>
            </a:extLst>
          </p:cNvPr>
          <p:cNvSpPr/>
          <p:nvPr userDrawn="1"/>
        </p:nvSpPr>
        <p:spPr>
          <a:xfrm>
            <a:off x="2525806" y="1398493"/>
            <a:ext cx="7140388" cy="4464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663D144-98D5-4225-8AFD-CAF648370FF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2133956"/>
          </a:xfrm>
          <a:prstGeom prst="line">
            <a:avLst/>
          </a:prstGeom>
          <a:ln w="88900">
            <a:solidFill>
              <a:srgbClr val="F39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854D8A1-E4CC-4D98-A7A1-912C2B6F14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665242" y="4173069"/>
            <a:ext cx="861516" cy="0"/>
          </a:xfrm>
          <a:prstGeom prst="line">
            <a:avLst/>
          </a:prstGeom>
          <a:ln w="28575">
            <a:solidFill>
              <a:srgbClr val="F39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64F6EE-9B70-4ADB-BBF1-2DC76876D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4538" y="2433741"/>
            <a:ext cx="3382925" cy="13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6EE0B2-4EE4-4693-B907-E2F4591D62C6}"/>
              </a:ext>
            </a:extLst>
          </p:cNvPr>
          <p:cNvSpPr/>
          <p:nvPr userDrawn="1"/>
        </p:nvSpPr>
        <p:spPr>
          <a:xfrm>
            <a:off x="2657061" y="754258"/>
            <a:ext cx="6877878" cy="94042"/>
          </a:xfrm>
          <a:prstGeom prst="rect">
            <a:avLst/>
          </a:prstGeom>
          <a:solidFill>
            <a:srgbClr val="F39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44C427F-39A7-480A-9388-1138E4908DD5}"/>
              </a:ext>
            </a:extLst>
          </p:cNvPr>
          <p:cNvSpPr/>
          <p:nvPr userDrawn="1"/>
        </p:nvSpPr>
        <p:spPr>
          <a:xfrm>
            <a:off x="0" y="0"/>
            <a:ext cx="12192000" cy="754257"/>
          </a:xfrm>
          <a:prstGeom prst="rect">
            <a:avLst/>
          </a:prstGeom>
          <a:solidFill>
            <a:srgbClr val="19A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F84C15-7AA7-4752-8BE2-FA925864FC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944" y="6000541"/>
            <a:ext cx="1475033" cy="6061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6FDD6E3-4E79-4BBD-A790-0DEAEE1547E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34219"/>
            <a:ext cx="10031240" cy="0"/>
          </a:xfrm>
          <a:prstGeom prst="line">
            <a:avLst/>
          </a:prstGeom>
          <a:ln w="88900">
            <a:solidFill>
              <a:srgbClr val="19A4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BF72010-8589-4FE5-9CC9-D955DD820FEC}"/>
              </a:ext>
            </a:extLst>
          </p:cNvPr>
          <p:cNvCxnSpPr>
            <a:cxnSpLocks/>
          </p:cNvCxnSpPr>
          <p:nvPr userDrawn="1"/>
        </p:nvCxnSpPr>
        <p:spPr>
          <a:xfrm flipH="1">
            <a:off x="325958" y="1323620"/>
            <a:ext cx="2346103" cy="0"/>
          </a:xfrm>
          <a:prstGeom prst="line">
            <a:avLst/>
          </a:prstGeom>
          <a:ln w="28575">
            <a:solidFill>
              <a:srgbClr val="F39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8B0AD6-2F67-40EE-8343-25AA02C16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2" r="14409" b="4995"/>
          <a:stretch/>
        </p:blipFill>
        <p:spPr>
          <a:xfrm>
            <a:off x="1" y="0"/>
            <a:ext cx="476450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0FB44-5799-4805-90E6-0CF25388B7FE}"/>
              </a:ext>
            </a:extLst>
          </p:cNvPr>
          <p:cNvSpPr/>
          <p:nvPr userDrawn="1"/>
        </p:nvSpPr>
        <p:spPr>
          <a:xfrm>
            <a:off x="0" y="0"/>
            <a:ext cx="4764506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D75138-837D-5543-BDA6-A6CE2831E5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6698" y="6231513"/>
            <a:ext cx="1192533" cy="4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ild Alaska Pollock Asian Tacos with Ginger Slaw">
            <a:extLst>
              <a:ext uri="{FF2B5EF4-FFF2-40B4-BE49-F238E27FC236}">
                <a16:creationId xmlns:a16="http://schemas.microsoft.com/office/drawing/2014/main" xmlns="" id="{F076BF0A-775C-F44E-ACF0-28647FEF21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32" r="1" b="7532"/>
          <a:stretch/>
        </p:blipFill>
        <p:spPr bwMode="auto">
          <a:xfrm>
            <a:off x="0" y="1"/>
            <a:ext cx="12191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09DE3E-4796-426F-8B91-49FB0084CB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A49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EEFB759-292D-49E2-A62C-8563BD173144}"/>
              </a:ext>
            </a:extLst>
          </p:cNvPr>
          <p:cNvCxnSpPr>
            <a:cxnSpLocks/>
            <a:stCxn id="8" idx="0"/>
          </p:cNvCxnSpPr>
          <p:nvPr userDrawn="1"/>
        </p:nvCxnSpPr>
        <p:spPr>
          <a:xfrm>
            <a:off x="6096000" y="0"/>
            <a:ext cx="0" cy="2985246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92572-D40F-4165-9BB6-4AD6E8DC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0" y="1492812"/>
            <a:ext cx="8103073" cy="387237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25DAA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 Alaska Pollock Life Cycle Assessment</a:t>
            </a:r>
            <a:endParaRPr lang="en-US" dirty="0">
              <a:solidFill>
                <a:srgbClr val="125DA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79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574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25DAA"/>
                </a:solidFill>
                <a:latin typeface="Arial Black" panose="020B0A04020102020204" pitchFamily="34" charset="0"/>
              </a:rPr>
              <a:t>KG CO2-eq </a:t>
            </a:r>
            <a:r>
              <a:rPr lang="en-US" u="sng" dirty="0" smtClean="0">
                <a:solidFill>
                  <a:srgbClr val="125DAA"/>
                </a:solidFill>
                <a:latin typeface="Arial Black" panose="020B0A04020102020204" pitchFamily="34" charset="0"/>
              </a:rPr>
              <a:t>per Kg Product </a:t>
            </a:r>
            <a:r>
              <a:rPr lang="en-US" dirty="0" smtClean="0">
                <a:solidFill>
                  <a:srgbClr val="125DAA"/>
                </a:solidFill>
                <a:latin typeface="Arial Black" panose="020B0A04020102020204" pitchFamily="34" charset="0"/>
              </a:rPr>
              <a:t>for Wild Alaska Pollock frozen products</a:t>
            </a:r>
            <a:endParaRPr lang="en-US" dirty="0">
              <a:solidFill>
                <a:srgbClr val="125DAA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16622"/>
              </p:ext>
            </p:extLst>
          </p:nvPr>
        </p:nvGraphicFramePr>
        <p:xfrm>
          <a:off x="566351" y="2061691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314"/>
                <a:gridCol w="1666926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Frozen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Dutch</a:t>
                      </a:r>
                      <a:r>
                        <a:rPr lang="en-US" baseline="0" dirty="0" smtClean="0"/>
                        <a:t> Harbor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</a:t>
                      </a:r>
                      <a:r>
                        <a:rPr lang="en-US" baseline="0" dirty="0" smtClean="0"/>
                        <a:t> Coast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Busan South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Rotterdam,</a:t>
                      </a:r>
                      <a:r>
                        <a:rPr lang="en-US" baseline="0" dirty="0" smtClean="0"/>
                        <a:t> 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87000" y="6414262"/>
            <a:ext cx="97536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BB9D4-DA47-4DCB-9110-082D989CD4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7131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25DAA"/>
                </a:solidFill>
                <a:latin typeface="Arial Black" panose="020B0A04020102020204" pitchFamily="34" charset="0"/>
              </a:rPr>
              <a:t>KG CO2-eq </a:t>
            </a:r>
            <a:r>
              <a:rPr lang="en-US" u="sng" dirty="0">
                <a:solidFill>
                  <a:srgbClr val="125DAA"/>
                </a:solidFill>
                <a:latin typeface="Arial Black" panose="020B0A04020102020204" pitchFamily="34" charset="0"/>
              </a:rPr>
              <a:t>per Kg </a:t>
            </a:r>
            <a:r>
              <a:rPr lang="en-US" u="sng" dirty="0" smtClean="0">
                <a:solidFill>
                  <a:srgbClr val="125DAA"/>
                </a:solidFill>
                <a:latin typeface="Arial Black" panose="020B0A04020102020204" pitchFamily="34" charset="0"/>
              </a:rPr>
              <a:t>Product </a:t>
            </a:r>
            <a:r>
              <a:rPr lang="en-US" dirty="0">
                <a:solidFill>
                  <a:srgbClr val="125DAA"/>
                </a:solidFill>
                <a:latin typeface="Arial Black" panose="020B0A04020102020204" pitchFamily="34" charset="0"/>
              </a:rPr>
              <a:t>for Wild Alaska </a:t>
            </a:r>
            <a:r>
              <a:rPr lang="en-US" dirty="0" smtClean="0">
                <a:solidFill>
                  <a:srgbClr val="125DAA"/>
                </a:solidFill>
                <a:latin typeface="Arial Black" panose="020B0A04020102020204" pitchFamily="34" charset="0"/>
              </a:rPr>
              <a:t>Pollock fish meal and oil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54672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Fish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Fish oil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Dutch Harbor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Coast,</a:t>
                      </a:r>
                      <a:r>
                        <a:rPr lang="en-US" baseline="0" dirty="0" smtClean="0"/>
                        <a:t>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Busan, South 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Rotterdam, 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467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4"/>
  <p:tag name="AS_OS" val="Unix 5.4.0.1047"/>
  <p:tag name="AS_RELEASE_DATE" val="2020.12.14"/>
  <p:tag name="AS_TITLE" val="Aspose.Slides for .NET Standard 2.0"/>
  <p:tag name="AS_VERSION" val="20.12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WG Head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EWG Content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WG Content Slide 1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EWG Content Slide 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EWG Header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6E93263B30148AC87B8239E126EEA" ma:contentTypeVersion="2" ma:contentTypeDescription="Create a new document." ma:contentTypeScope="" ma:versionID="ad91469a4e03093c6bc709416da60135">
  <xsd:schema xmlns:xsd="http://www.w3.org/2001/XMLSchema" xmlns:xs="http://www.w3.org/2001/XMLSchema" xmlns:p="http://schemas.microsoft.com/office/2006/metadata/properties" xmlns:ns3="4ef221be-4210-486c-9032-658a1b8da429" targetNamespace="http://schemas.microsoft.com/office/2006/metadata/properties" ma:root="true" ma:fieldsID="73666b5b12e6d5a5c63dd1137c8229a3" ns3:_="">
    <xsd:import namespace="4ef221be-4210-486c-9032-658a1b8da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221be-4210-486c-9032-658a1b8da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140FF-5550-4453-9EB9-8BEB0FC0FDF0}">
  <ds:schemaRefs>
    <ds:schemaRef ds:uri="http://purl.org/dc/dcmitype/"/>
    <ds:schemaRef ds:uri="http://schemas.microsoft.com/office/2006/metadata/properties"/>
    <ds:schemaRef ds:uri="4ef221be-4210-486c-9032-658a1b8da429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0040227-730B-4EC1-86B2-047F62EE77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4D62AB-0A37-4C0B-813F-03AA48FC4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221be-4210-486c-9032-658a1b8da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8025</TotalTime>
  <Words>88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</vt:lpstr>
      <vt:lpstr>Helvetica Neue</vt:lpstr>
      <vt:lpstr>Neue Haas Grotesk Display Pro 6</vt:lpstr>
      <vt:lpstr>Times New Roman</vt:lpstr>
      <vt:lpstr>1_Custom Design</vt:lpstr>
      <vt:lpstr>2_Custom Design</vt:lpstr>
      <vt:lpstr>4_Custom Design</vt:lpstr>
      <vt:lpstr>1_Office Theme</vt:lpstr>
      <vt:lpstr>EWG Header Slide 2</vt:lpstr>
      <vt:lpstr>2_EWG Content Slide 5</vt:lpstr>
      <vt:lpstr>EWG Content Slide 13</vt:lpstr>
      <vt:lpstr>3_EWG Content Slide 15</vt:lpstr>
      <vt:lpstr>1_EWG Header Slide 5</vt:lpstr>
      <vt:lpstr>Wild Alaska Pollock Life Cycle Assessment</vt:lpstr>
      <vt:lpstr>KG CO2-eq per Kg Product for Wild Alaska Pollock frozen products</vt:lpstr>
      <vt:lpstr>KG CO2-eq per Kg Product for Wild Alaska Pollock fish meal and oil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Moore</dc:creator>
  <cp:lastModifiedBy>ron</cp:lastModifiedBy>
  <cp:revision>148</cp:revision>
  <dcterms:created xsi:type="dcterms:W3CDTF">2021-03-04T20:40:35Z</dcterms:created>
  <dcterms:modified xsi:type="dcterms:W3CDTF">2021-07-21T16:07:39Z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0x01010011D6E93263B30148AC87B8239E126EEA</vt:lpwstr>
  </property>
</Properties>
</file>